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6"/>
  </p:notesMasterIdLst>
  <p:sldIdLst>
    <p:sldId id="256" r:id="rId2"/>
    <p:sldId id="297" r:id="rId3"/>
    <p:sldId id="260" r:id="rId4"/>
    <p:sldId id="257" r:id="rId5"/>
    <p:sldId id="258"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5" r:id="rId25"/>
  </p:sldIdLst>
  <p:sldSz cx="9144000" cy="5143500" type="screen16x9"/>
  <p:notesSz cx="6858000" cy="9144000"/>
  <p:embeddedFontLst>
    <p:embeddedFont>
      <p:font typeface="Albert Sans" panose="020B0604020202020204" charset="0"/>
      <p:regular r:id="rId27"/>
      <p:bold r:id="rId28"/>
      <p:italic r:id="rId29"/>
      <p:boldItalic r:id="rId30"/>
    </p:embeddedFont>
    <p:embeddedFont>
      <p:font typeface="Anaheim" panose="020B0604020202020204" charset="0"/>
      <p:regular r:id="rId31"/>
    </p:embeddedFont>
    <p:embeddedFont>
      <p:font typeface="Bebas Neue" panose="020B0606020202050201" pitchFamily="34" charset="0"/>
      <p:regular r:id="rId32"/>
    </p:embeddedFont>
    <p:embeddedFont>
      <p:font typeface="Nunito Light" pitchFamily="2" charset="0"/>
      <p:regular r:id="rId33"/>
      <p:italic r:id="rId34"/>
    </p:embeddedFont>
    <p:embeddedFont>
      <p:font typeface="PT Sans" panose="020B0503020203020204" pitchFamily="34" charset="0"/>
      <p:regular r:id="rId35"/>
      <p:bold r:id="rId36"/>
      <p:italic r:id="rId37"/>
      <p:boldItalic r:id="rId38"/>
    </p:embeddedFont>
    <p:embeddedFont>
      <p:font typeface="Raleway" pitchFamily="2" charset="0"/>
      <p:regular r:id="rId39"/>
      <p:bold r:id="rId40"/>
      <p:italic r:id="rId41"/>
      <p:boldItalic r:id="rId42"/>
    </p:embeddedFont>
    <p:embeddedFont>
      <p:font typeface="Urbanist" panose="020B0604020202020204" charset="0"/>
      <p:regular r:id="rId43"/>
      <p:bold r:id="rId44"/>
      <p:italic r:id="rId45"/>
      <p:boldItalic r:id="rId46"/>
    </p:embeddedFont>
    <p:embeddedFont>
      <p:font typeface="Urbanist Light" panose="020B0604020202020204" charset="0"/>
      <p:regular r:id="rId47"/>
      <p:bold r:id="rId48"/>
      <p:italic r:id="rId49"/>
      <p:boldItalic r:id="rId50"/>
    </p:embeddedFont>
    <p:embeddedFont>
      <p:font typeface="Urbanist Medium" panose="020B0604020202020204" charset="0"/>
      <p:regular r:id="rId51"/>
      <p:bold r:id="rId52"/>
      <p:italic r:id="rId53"/>
      <p:boldItalic r:id="rId54"/>
    </p:embeddedFont>
    <p:embeddedFont>
      <p:font typeface="URWClassico" panose="00000000000000000002"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78640C-6B6C-4B98-98B8-4CE078F670B2}">
  <a:tblStyle styleId="{7078640C-6B6C-4B98-98B8-4CE078F670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A680945-5CC4-4E33-8E25-9C48075C7B3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5" y="4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5375f8474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5375f8474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84d99d1a7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5375f8474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5375f8474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490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539dd14c43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539dd14c43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0a6c71f1b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0a6c71f1b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84d99d1a7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84d99d1a7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6192600" cy="1785600"/>
          </a:xfrm>
          <a:prstGeom prst="rect">
            <a:avLst/>
          </a:prstGeom>
          <a:ln>
            <a:noFill/>
          </a:ln>
        </p:spPr>
        <p:txBody>
          <a:bodyPr spcFirstLastPara="1" wrap="square" lIns="91425" tIns="91425" rIns="91425" bIns="91425" anchor="b" anchorCtr="0">
            <a:noAutofit/>
          </a:bodyPr>
          <a:lstStyle>
            <a:lvl1pPr lvl="0" algn="l">
              <a:lnSpc>
                <a:spcPct val="115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457575" y="4160625"/>
            <a:ext cx="3973200" cy="443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950" y="-6300"/>
            <a:ext cx="9153900" cy="5156100"/>
            <a:chOff x="-4950" y="-6300"/>
            <a:chExt cx="9153900" cy="5156100"/>
          </a:xfrm>
        </p:grpSpPr>
        <p:cxnSp>
          <p:nvCxnSpPr>
            <p:cNvPr id="12" name="Google Shape;12;p2"/>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3;p2"/>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14;p2"/>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5;p2"/>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16" name="Google Shape;16;p2"/>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18" name="Google Shape;18;p2"/>
            <p:cNvSpPr/>
            <p:nvPr/>
          </p:nvSpPr>
          <p:spPr>
            <a:xfrm>
              <a:off x="450195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107505" y="2023500"/>
              <a:ext cx="140100" cy="855450"/>
              <a:chOff x="8898796" y="1665825"/>
              <a:chExt cx="140100" cy="855450"/>
            </a:xfrm>
          </p:grpSpPr>
          <p:sp>
            <p:nvSpPr>
              <p:cNvPr id="23" name="Google Shape;23;p2"/>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 name="Google Shape;26;p2"/>
            <p:cNvCxnSpPr/>
            <p:nvPr/>
          </p:nvCxnSpPr>
          <p:spPr>
            <a:xfrm rot="10800000">
              <a:off x="4572000" y="4868875"/>
              <a:ext cx="0" cy="267300"/>
            </a:xfrm>
            <a:prstGeom prst="straightConnector1">
              <a:avLst/>
            </a:prstGeom>
            <a:noFill/>
            <a:ln w="9525" cap="flat" cmpd="sng">
              <a:solidFill>
                <a:schemeClr val="dk2"/>
              </a:solidFill>
              <a:prstDash val="solid"/>
              <a:round/>
              <a:headEnd type="none" w="med" len="med"/>
              <a:tailEnd type="none" w="med" len="med"/>
            </a:ln>
          </p:spPr>
        </p:cxnSp>
        <p:sp>
          <p:nvSpPr>
            <p:cNvPr id="27" name="Google Shape;27;p2"/>
            <p:cNvSpPr/>
            <p:nvPr/>
          </p:nvSpPr>
          <p:spPr>
            <a:xfrm>
              <a:off x="4501950"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grpSp>
        <p:nvGrpSpPr>
          <p:cNvPr id="141" name="Google Shape;141;p11"/>
          <p:cNvGrpSpPr/>
          <p:nvPr/>
        </p:nvGrpSpPr>
        <p:grpSpPr>
          <a:xfrm>
            <a:off x="-4950" y="50"/>
            <a:ext cx="9153900" cy="5143450"/>
            <a:chOff x="-4950" y="50"/>
            <a:chExt cx="9153900" cy="5143450"/>
          </a:xfrm>
        </p:grpSpPr>
        <p:cxnSp>
          <p:nvCxnSpPr>
            <p:cNvPr id="142" name="Google Shape;142;p11"/>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11"/>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1"/>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1"/>
            <p:cNvCxnSpPr/>
            <p:nvPr/>
          </p:nvCxnSpPr>
          <p:spPr>
            <a:xfrm rot="10800000">
              <a:off x="4572000" y="4869000"/>
              <a:ext cx="0" cy="2745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11"/>
            <p:cNvSpPr/>
            <p:nvPr/>
          </p:nvSpPr>
          <p:spPr>
            <a:xfrm>
              <a:off x="4470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4470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1"/>
            <p:cNvGrpSpPr/>
            <p:nvPr/>
          </p:nvGrpSpPr>
          <p:grpSpPr>
            <a:xfrm>
              <a:off x="107505" y="2144025"/>
              <a:ext cx="140100" cy="855450"/>
              <a:chOff x="8898796" y="1665825"/>
              <a:chExt cx="140100" cy="855450"/>
            </a:xfrm>
          </p:grpSpPr>
          <p:sp>
            <p:nvSpPr>
              <p:cNvPr id="149" name="Google Shape;149;p11"/>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1"/>
            <p:cNvGrpSpPr/>
            <p:nvPr/>
          </p:nvGrpSpPr>
          <p:grpSpPr>
            <a:xfrm>
              <a:off x="8896405" y="2023500"/>
              <a:ext cx="140100" cy="855450"/>
              <a:chOff x="8898796" y="1665825"/>
              <a:chExt cx="140100" cy="855450"/>
            </a:xfrm>
          </p:grpSpPr>
          <p:sp>
            <p:nvSpPr>
              <p:cNvPr id="153" name="Google Shape;153;p11"/>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 name="Google Shape;156;p11"/>
          <p:cNvSpPr txBox="1">
            <a:spLocks noGrp="1"/>
          </p:cNvSpPr>
          <p:nvPr>
            <p:ph type="title" hasCustomPrompt="1"/>
          </p:nvPr>
        </p:nvSpPr>
        <p:spPr>
          <a:xfrm>
            <a:off x="713225" y="772125"/>
            <a:ext cx="4737900" cy="118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7" name="Google Shape;157;p11"/>
          <p:cNvSpPr txBox="1">
            <a:spLocks noGrp="1"/>
          </p:cNvSpPr>
          <p:nvPr>
            <p:ph type="subTitle" idx="1"/>
          </p:nvPr>
        </p:nvSpPr>
        <p:spPr>
          <a:xfrm>
            <a:off x="4014475" y="3409275"/>
            <a:ext cx="4416300" cy="9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9"/>
        <p:cNvGrpSpPr/>
        <p:nvPr/>
      </p:nvGrpSpPr>
      <p:grpSpPr>
        <a:xfrm>
          <a:off x="0" y="0"/>
          <a:ext cx="0" cy="0"/>
          <a:chOff x="0" y="0"/>
          <a:chExt cx="0" cy="0"/>
        </a:xfrm>
      </p:grpSpPr>
      <p:sp>
        <p:nvSpPr>
          <p:cNvPr id="160" name="Google Shape;160;p13"/>
          <p:cNvSpPr txBox="1">
            <a:spLocks noGrp="1"/>
          </p:cNvSpPr>
          <p:nvPr>
            <p:ph type="title"/>
          </p:nvPr>
        </p:nvSpPr>
        <p:spPr>
          <a:xfrm>
            <a:off x="670325"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1" name="Google Shape;161;p13"/>
          <p:cNvSpPr txBox="1">
            <a:spLocks noGrp="1"/>
          </p:cNvSpPr>
          <p:nvPr>
            <p:ph type="title" idx="2" hasCustomPrompt="1"/>
          </p:nvPr>
        </p:nvSpPr>
        <p:spPr>
          <a:xfrm>
            <a:off x="720000" y="1133200"/>
            <a:ext cx="1471200" cy="9108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720000" y="2833147"/>
            <a:ext cx="1471200" cy="9105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a:spLocks noGrp="1"/>
          </p:cNvSpPr>
          <p:nvPr>
            <p:ph type="title" idx="4" hasCustomPrompt="1"/>
          </p:nvPr>
        </p:nvSpPr>
        <p:spPr>
          <a:xfrm>
            <a:off x="3306000" y="1133200"/>
            <a:ext cx="1471200" cy="9108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a:spLocks noGrp="1"/>
          </p:cNvSpPr>
          <p:nvPr>
            <p:ph type="title" idx="5" hasCustomPrompt="1"/>
          </p:nvPr>
        </p:nvSpPr>
        <p:spPr>
          <a:xfrm>
            <a:off x="3306000" y="2832851"/>
            <a:ext cx="1471200" cy="9105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3"/>
          <p:cNvSpPr txBox="1">
            <a:spLocks noGrp="1"/>
          </p:cNvSpPr>
          <p:nvPr>
            <p:ph type="title" idx="6" hasCustomPrompt="1"/>
          </p:nvPr>
        </p:nvSpPr>
        <p:spPr>
          <a:xfrm>
            <a:off x="5892000" y="1133200"/>
            <a:ext cx="1471200" cy="9108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a:spLocks noGrp="1"/>
          </p:cNvSpPr>
          <p:nvPr>
            <p:ph type="title" idx="7" hasCustomPrompt="1"/>
          </p:nvPr>
        </p:nvSpPr>
        <p:spPr>
          <a:xfrm>
            <a:off x="5892000" y="2832850"/>
            <a:ext cx="1471200" cy="9105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000"/>
              <a:buNone/>
              <a:defRPr sz="6000">
                <a:latin typeface="Urbanist Light"/>
                <a:ea typeface="Urbanist Light"/>
                <a:cs typeface="Urbanist Light"/>
                <a:sym typeface="Urbanist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a:spLocks noGrp="1"/>
          </p:cNvSpPr>
          <p:nvPr>
            <p:ph type="subTitle" idx="1"/>
          </p:nvPr>
        </p:nvSpPr>
        <p:spPr>
          <a:xfrm>
            <a:off x="720000" y="2043075"/>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13"/>
          <p:cNvSpPr txBox="1">
            <a:spLocks noGrp="1"/>
          </p:cNvSpPr>
          <p:nvPr>
            <p:ph type="subTitle" idx="8"/>
          </p:nvPr>
        </p:nvSpPr>
        <p:spPr>
          <a:xfrm>
            <a:off x="3306000" y="2043075"/>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13"/>
          <p:cNvSpPr txBox="1">
            <a:spLocks noGrp="1"/>
          </p:cNvSpPr>
          <p:nvPr>
            <p:ph type="subTitle" idx="9"/>
          </p:nvPr>
        </p:nvSpPr>
        <p:spPr>
          <a:xfrm>
            <a:off x="5892000" y="2043075"/>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13"/>
          <p:cNvSpPr txBox="1">
            <a:spLocks noGrp="1"/>
          </p:cNvSpPr>
          <p:nvPr>
            <p:ph type="subTitle" idx="13"/>
          </p:nvPr>
        </p:nvSpPr>
        <p:spPr>
          <a:xfrm>
            <a:off x="720000" y="3746600"/>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3"/>
          <p:cNvSpPr txBox="1">
            <a:spLocks noGrp="1"/>
          </p:cNvSpPr>
          <p:nvPr>
            <p:ph type="subTitle" idx="14"/>
          </p:nvPr>
        </p:nvSpPr>
        <p:spPr>
          <a:xfrm>
            <a:off x="3306000" y="3746600"/>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13"/>
          <p:cNvSpPr txBox="1">
            <a:spLocks noGrp="1"/>
          </p:cNvSpPr>
          <p:nvPr>
            <p:ph type="subTitle" idx="15"/>
          </p:nvPr>
        </p:nvSpPr>
        <p:spPr>
          <a:xfrm>
            <a:off x="5892000" y="3746600"/>
            <a:ext cx="2532000" cy="75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3" name="Google Shape;173;p13"/>
          <p:cNvGrpSpPr/>
          <p:nvPr/>
        </p:nvGrpSpPr>
        <p:grpSpPr>
          <a:xfrm>
            <a:off x="-54625" y="50"/>
            <a:ext cx="9153900" cy="5149825"/>
            <a:chOff x="-54625" y="50"/>
            <a:chExt cx="9153900" cy="5149825"/>
          </a:xfrm>
        </p:grpSpPr>
        <p:cxnSp>
          <p:nvCxnSpPr>
            <p:cNvPr id="174" name="Google Shape;174;p13"/>
            <p:cNvCxnSpPr/>
            <p:nvPr/>
          </p:nvCxnSpPr>
          <p:spPr>
            <a:xfrm>
              <a:off x="-54625"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13"/>
            <p:cNvCxnSpPr/>
            <p:nvPr/>
          </p:nvCxnSpPr>
          <p:spPr>
            <a:xfrm>
              <a:off x="-54625"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3"/>
            <p:cNvCxnSpPr/>
            <p:nvPr/>
          </p:nvCxnSpPr>
          <p:spPr>
            <a:xfrm rot="10800000">
              <a:off x="4522325"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13"/>
            <p:cNvCxnSpPr/>
            <p:nvPr/>
          </p:nvCxnSpPr>
          <p:spPr>
            <a:xfrm rot="10800000">
              <a:off x="4522325" y="4868775"/>
              <a:ext cx="0" cy="2811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13"/>
            <p:cNvSpPr/>
            <p:nvPr/>
          </p:nvSpPr>
          <p:spPr>
            <a:xfrm>
              <a:off x="863580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205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63580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205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445227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4452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84"/>
        <p:cNvGrpSpPr/>
        <p:nvPr/>
      </p:nvGrpSpPr>
      <p:grpSpPr>
        <a:xfrm>
          <a:off x="0" y="0"/>
          <a:ext cx="0" cy="0"/>
          <a:chOff x="0" y="0"/>
          <a:chExt cx="0" cy="0"/>
        </a:xfrm>
      </p:grpSpPr>
      <p:grpSp>
        <p:nvGrpSpPr>
          <p:cNvPr id="185" name="Google Shape;185;p14"/>
          <p:cNvGrpSpPr/>
          <p:nvPr/>
        </p:nvGrpSpPr>
        <p:grpSpPr>
          <a:xfrm>
            <a:off x="0" y="165500"/>
            <a:ext cx="9150738" cy="4810050"/>
            <a:chOff x="0" y="165500"/>
            <a:chExt cx="9150738" cy="4810050"/>
          </a:xfrm>
        </p:grpSpPr>
        <p:grpSp>
          <p:nvGrpSpPr>
            <p:cNvPr id="186" name="Google Shape;186;p14"/>
            <p:cNvGrpSpPr/>
            <p:nvPr/>
          </p:nvGrpSpPr>
          <p:grpSpPr>
            <a:xfrm>
              <a:off x="0" y="167950"/>
              <a:ext cx="458400" cy="4807600"/>
              <a:chOff x="0" y="167950"/>
              <a:chExt cx="458400" cy="4807600"/>
            </a:xfrm>
          </p:grpSpPr>
          <p:cxnSp>
            <p:nvCxnSpPr>
              <p:cNvPr id="187" name="Google Shape;187;p14"/>
              <p:cNvCxnSpPr/>
              <p:nvPr/>
            </p:nvCxnSpPr>
            <p:spPr>
              <a:xfrm>
                <a:off x="0" y="2571750"/>
                <a:ext cx="352500" cy="0"/>
              </a:xfrm>
              <a:prstGeom prst="straightConnector1">
                <a:avLst/>
              </a:prstGeom>
              <a:noFill/>
              <a:ln w="9525" cap="flat" cmpd="sng">
                <a:solidFill>
                  <a:schemeClr val="dk2"/>
                </a:solidFill>
                <a:prstDash val="solid"/>
                <a:round/>
                <a:headEnd type="none" w="med" len="med"/>
                <a:tailEnd type="none" w="med" len="med"/>
              </a:ln>
            </p:spPr>
          </p:cxnSp>
          <p:cxnSp>
            <p:nvCxnSpPr>
              <p:cNvPr id="188" name="Google Shape;188;p14"/>
              <p:cNvCxnSpPr/>
              <p:nvPr/>
            </p:nvCxnSpPr>
            <p:spPr>
              <a:xfrm>
                <a:off x="356550" y="258650"/>
                <a:ext cx="0" cy="46140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14"/>
              <p:cNvSpPr/>
              <p:nvPr/>
            </p:nvSpPr>
            <p:spPr>
              <a:xfrm>
                <a:off x="254700" y="1679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25470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4"/>
            <p:cNvGrpSpPr/>
            <p:nvPr/>
          </p:nvGrpSpPr>
          <p:grpSpPr>
            <a:xfrm>
              <a:off x="8685475" y="165500"/>
              <a:ext cx="465263" cy="4810050"/>
              <a:chOff x="8685475" y="165500"/>
              <a:chExt cx="465263" cy="4810050"/>
            </a:xfrm>
          </p:grpSpPr>
          <p:cxnSp>
            <p:nvCxnSpPr>
              <p:cNvPr id="192" name="Google Shape;192;p14"/>
              <p:cNvCxnSpPr/>
              <p:nvPr/>
            </p:nvCxnSpPr>
            <p:spPr>
              <a:xfrm>
                <a:off x="8787325" y="272650"/>
                <a:ext cx="0" cy="46071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14"/>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195;p14"/>
              <p:cNvCxnSpPr/>
              <p:nvPr/>
            </p:nvCxnSpPr>
            <p:spPr>
              <a:xfrm rot="10800000">
                <a:off x="8793738" y="2570525"/>
                <a:ext cx="357000" cy="0"/>
              </a:xfrm>
              <a:prstGeom prst="straightConnector1">
                <a:avLst/>
              </a:prstGeom>
              <a:noFill/>
              <a:ln w="9525" cap="flat" cmpd="sng">
                <a:solidFill>
                  <a:schemeClr val="dk2"/>
                </a:solidFill>
                <a:prstDash val="solid"/>
                <a:round/>
                <a:headEnd type="none" w="med" len="med"/>
                <a:tailEnd type="none" w="med" len="med"/>
              </a:ln>
            </p:spPr>
          </p:cxnSp>
        </p:grpSp>
      </p:grpSp>
      <p:sp>
        <p:nvSpPr>
          <p:cNvPr id="196" name="Google Shape;196;p14"/>
          <p:cNvSpPr txBox="1">
            <a:spLocks noGrp="1"/>
          </p:cNvSpPr>
          <p:nvPr>
            <p:ph type="title"/>
          </p:nvPr>
        </p:nvSpPr>
        <p:spPr>
          <a:xfrm>
            <a:off x="713225" y="898200"/>
            <a:ext cx="4373700" cy="1055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14"/>
          <p:cNvSpPr txBox="1">
            <a:spLocks noGrp="1"/>
          </p:cNvSpPr>
          <p:nvPr>
            <p:ph type="subTitle" idx="1"/>
          </p:nvPr>
        </p:nvSpPr>
        <p:spPr>
          <a:xfrm>
            <a:off x="713225" y="2106300"/>
            <a:ext cx="4373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98"/>
        <p:cNvGrpSpPr/>
        <p:nvPr/>
      </p:nvGrpSpPr>
      <p:grpSpPr>
        <a:xfrm>
          <a:off x="0" y="0"/>
          <a:ext cx="0" cy="0"/>
          <a:chOff x="0" y="0"/>
          <a:chExt cx="0" cy="0"/>
        </a:xfrm>
      </p:grpSpPr>
      <p:grpSp>
        <p:nvGrpSpPr>
          <p:cNvPr id="199" name="Google Shape;199;p15"/>
          <p:cNvGrpSpPr/>
          <p:nvPr/>
        </p:nvGrpSpPr>
        <p:grpSpPr>
          <a:xfrm>
            <a:off x="-4950" y="-6300"/>
            <a:ext cx="9155688" cy="5156100"/>
            <a:chOff x="-4950" y="-6300"/>
            <a:chExt cx="9155688" cy="5156100"/>
          </a:xfrm>
        </p:grpSpPr>
        <p:cxnSp>
          <p:nvCxnSpPr>
            <p:cNvPr id="200" name="Google Shape;200;p15"/>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15"/>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15"/>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203" name="Google Shape;203;p15"/>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15"/>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15"/>
            <p:cNvCxnSpPr/>
            <p:nvPr/>
          </p:nvCxnSpPr>
          <p:spPr>
            <a:xfrm>
              <a:off x="0" y="2571750"/>
              <a:ext cx="352500" cy="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15"/>
            <p:cNvCxnSpPr/>
            <p:nvPr/>
          </p:nvCxnSpPr>
          <p:spPr>
            <a:xfrm rot="10800000">
              <a:off x="8793738" y="2570525"/>
              <a:ext cx="357000" cy="0"/>
            </a:xfrm>
            <a:prstGeom prst="straightConnector1">
              <a:avLst/>
            </a:prstGeom>
            <a:noFill/>
            <a:ln w="9525" cap="flat" cmpd="sng">
              <a:solidFill>
                <a:schemeClr val="dk2"/>
              </a:solidFill>
              <a:prstDash val="solid"/>
              <a:round/>
              <a:headEnd type="none" w="med" len="med"/>
              <a:tailEnd type="none" w="med" len="med"/>
            </a:ln>
          </p:spPr>
        </p:cxnSp>
        <p:sp>
          <p:nvSpPr>
            <p:cNvPr id="210" name="Google Shape;210;p15"/>
            <p:cNvSpPr/>
            <p:nvPr/>
          </p:nvSpPr>
          <p:spPr>
            <a:xfrm>
              <a:off x="28662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871727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5"/>
          <p:cNvSpPr txBox="1">
            <a:spLocks noGrp="1"/>
          </p:cNvSpPr>
          <p:nvPr>
            <p:ph type="body" idx="1"/>
          </p:nvPr>
        </p:nvSpPr>
        <p:spPr>
          <a:xfrm>
            <a:off x="727050" y="1258350"/>
            <a:ext cx="7689900" cy="85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00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214"/>
        <p:cNvGrpSpPr/>
        <p:nvPr/>
      </p:nvGrpSpPr>
      <p:grpSpPr>
        <a:xfrm>
          <a:off x="0" y="0"/>
          <a:ext cx="0" cy="0"/>
          <a:chOff x="0" y="0"/>
          <a:chExt cx="0" cy="0"/>
        </a:xfrm>
      </p:grpSpPr>
      <p:grpSp>
        <p:nvGrpSpPr>
          <p:cNvPr id="215" name="Google Shape;215;p16"/>
          <p:cNvGrpSpPr/>
          <p:nvPr/>
        </p:nvGrpSpPr>
        <p:grpSpPr>
          <a:xfrm>
            <a:off x="-4950" y="165500"/>
            <a:ext cx="9153900" cy="4810050"/>
            <a:chOff x="-4950" y="165500"/>
            <a:chExt cx="9153900" cy="4810050"/>
          </a:xfrm>
        </p:grpSpPr>
        <p:cxnSp>
          <p:nvCxnSpPr>
            <p:cNvPr id="216" name="Google Shape;216;p16"/>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16"/>
            <p:cNvSpPr/>
            <p:nvPr/>
          </p:nvSpPr>
          <p:spPr>
            <a:xfrm>
              <a:off x="8717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16"/>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sp>
          <p:nvSpPr>
            <p:cNvPr id="219" name="Google Shape;219;p16"/>
            <p:cNvSpPr/>
            <p:nvPr/>
          </p:nvSpPr>
          <p:spPr>
            <a:xfrm>
              <a:off x="28662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6"/>
            <p:cNvGrpSpPr/>
            <p:nvPr/>
          </p:nvGrpSpPr>
          <p:grpSpPr>
            <a:xfrm>
              <a:off x="286659" y="2142800"/>
              <a:ext cx="140100" cy="855450"/>
              <a:chOff x="8898796" y="1665825"/>
              <a:chExt cx="140100" cy="855450"/>
            </a:xfrm>
          </p:grpSpPr>
          <p:sp>
            <p:nvSpPr>
              <p:cNvPr id="223" name="Google Shape;223;p16"/>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6"/>
            <p:cNvGrpSpPr/>
            <p:nvPr/>
          </p:nvGrpSpPr>
          <p:grpSpPr>
            <a:xfrm>
              <a:off x="8718731" y="2023500"/>
              <a:ext cx="140100" cy="855450"/>
              <a:chOff x="8898796" y="1665825"/>
              <a:chExt cx="140100" cy="855450"/>
            </a:xfrm>
          </p:grpSpPr>
          <p:sp>
            <p:nvSpPr>
              <p:cNvPr id="227" name="Google Shape;227;p16"/>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16"/>
          <p:cNvSpPr txBox="1">
            <a:spLocks noGrp="1"/>
          </p:cNvSpPr>
          <p:nvPr>
            <p:ph type="body" idx="1"/>
          </p:nvPr>
        </p:nvSpPr>
        <p:spPr>
          <a:xfrm>
            <a:off x="720000" y="1063350"/>
            <a:ext cx="7704000" cy="3540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32"/>
        <p:cNvGrpSpPr/>
        <p:nvPr/>
      </p:nvGrpSpPr>
      <p:grpSpPr>
        <a:xfrm>
          <a:off x="0" y="0"/>
          <a:ext cx="0" cy="0"/>
          <a:chOff x="0" y="0"/>
          <a:chExt cx="0" cy="0"/>
        </a:xfrm>
      </p:grpSpPr>
      <p:grpSp>
        <p:nvGrpSpPr>
          <p:cNvPr id="233" name="Google Shape;233;p17"/>
          <p:cNvGrpSpPr/>
          <p:nvPr/>
        </p:nvGrpSpPr>
        <p:grpSpPr>
          <a:xfrm>
            <a:off x="-4950" y="197300"/>
            <a:ext cx="9155688" cy="4748900"/>
            <a:chOff x="-4950" y="197300"/>
            <a:chExt cx="9155688" cy="4748900"/>
          </a:xfrm>
        </p:grpSpPr>
        <p:cxnSp>
          <p:nvCxnSpPr>
            <p:cNvPr id="234" name="Google Shape;234;p17"/>
            <p:cNvCxnSpPr/>
            <p:nvPr/>
          </p:nvCxnSpPr>
          <p:spPr>
            <a:xfrm>
              <a:off x="8787325" y="272650"/>
              <a:ext cx="0" cy="4607100"/>
            </a:xfrm>
            <a:prstGeom prst="straightConnector1">
              <a:avLst/>
            </a:prstGeom>
            <a:noFill/>
            <a:ln w="9525" cap="flat" cmpd="sng">
              <a:solidFill>
                <a:schemeClr val="dk2"/>
              </a:solidFill>
              <a:prstDash val="solid"/>
              <a:round/>
              <a:headEnd type="none" w="med" len="med"/>
              <a:tailEnd type="none" w="med" len="med"/>
            </a:ln>
          </p:spPr>
        </p:cxnSp>
        <p:cxnSp>
          <p:nvCxnSpPr>
            <p:cNvPr id="235" name="Google Shape;235;p17"/>
            <p:cNvCxnSpPr/>
            <p:nvPr/>
          </p:nvCxnSpPr>
          <p:spPr>
            <a:xfrm>
              <a:off x="356550" y="265650"/>
              <a:ext cx="0" cy="4599900"/>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17"/>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17"/>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p17"/>
            <p:cNvCxnSpPr/>
            <p:nvPr/>
          </p:nvCxnSpPr>
          <p:spPr>
            <a:xfrm>
              <a:off x="0" y="2571750"/>
              <a:ext cx="352500" cy="0"/>
            </a:xfrm>
            <a:prstGeom prst="straightConnector1">
              <a:avLst/>
            </a:prstGeom>
            <a:noFill/>
            <a:ln w="9525" cap="flat" cmpd="sng">
              <a:solidFill>
                <a:schemeClr val="dk2"/>
              </a:solidFill>
              <a:prstDash val="solid"/>
              <a:round/>
              <a:headEnd type="none" w="med" len="med"/>
              <a:tailEnd type="none" w="med" len="med"/>
            </a:ln>
          </p:spPr>
        </p:cxnSp>
        <p:cxnSp>
          <p:nvCxnSpPr>
            <p:cNvPr id="239" name="Google Shape;239;p17"/>
            <p:cNvCxnSpPr/>
            <p:nvPr/>
          </p:nvCxnSpPr>
          <p:spPr>
            <a:xfrm rot="10800000">
              <a:off x="8793738" y="2570525"/>
              <a:ext cx="357000" cy="0"/>
            </a:xfrm>
            <a:prstGeom prst="straightConnector1">
              <a:avLst/>
            </a:prstGeom>
            <a:noFill/>
            <a:ln w="9525" cap="flat" cmpd="sng">
              <a:solidFill>
                <a:schemeClr val="dk2"/>
              </a:solidFill>
              <a:prstDash val="solid"/>
              <a:round/>
              <a:headEnd type="none" w="med" len="med"/>
              <a:tailEnd type="none" w="med" len="med"/>
            </a:ln>
          </p:spPr>
        </p:cxnSp>
        <p:sp>
          <p:nvSpPr>
            <p:cNvPr id="240" name="Google Shape;240;p17"/>
            <p:cNvSpPr/>
            <p:nvPr/>
          </p:nvSpPr>
          <p:spPr>
            <a:xfrm>
              <a:off x="28650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871727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286500" y="48061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8717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7"/>
          <p:cNvSpPr txBox="1">
            <a:spLocks noGrp="1"/>
          </p:cNvSpPr>
          <p:nvPr>
            <p:ph type="title"/>
          </p:nvPr>
        </p:nvSpPr>
        <p:spPr>
          <a:xfrm>
            <a:off x="713225" y="539500"/>
            <a:ext cx="2801100" cy="10809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5" name="Google Shape;245;p17"/>
          <p:cNvSpPr txBox="1">
            <a:spLocks noGrp="1"/>
          </p:cNvSpPr>
          <p:nvPr>
            <p:ph type="subTitle" idx="1"/>
          </p:nvPr>
        </p:nvSpPr>
        <p:spPr>
          <a:xfrm>
            <a:off x="713225" y="1588125"/>
            <a:ext cx="2801100" cy="1146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17"/>
          <p:cNvSpPr>
            <a:spLocks noGrp="1"/>
          </p:cNvSpPr>
          <p:nvPr>
            <p:ph type="pic" idx="2"/>
          </p:nvPr>
        </p:nvSpPr>
        <p:spPr>
          <a:xfrm>
            <a:off x="713225" y="2900400"/>
            <a:ext cx="2801100" cy="1703400"/>
          </a:xfrm>
          <a:prstGeom prst="rect">
            <a:avLst/>
          </a:prstGeom>
          <a:noFill/>
          <a:ln w="9525" cap="flat" cmpd="sng">
            <a:solidFill>
              <a:schemeClr val="dk2"/>
            </a:solidFill>
            <a:prstDash val="solid"/>
            <a:round/>
            <a:headEnd type="none" w="sm" len="sm"/>
            <a:tailEnd type="none" w="sm" len="sm"/>
          </a:ln>
        </p:spPr>
      </p:sp>
      <p:sp>
        <p:nvSpPr>
          <p:cNvPr id="247" name="Google Shape;247;p17"/>
          <p:cNvSpPr>
            <a:spLocks noGrp="1"/>
          </p:cNvSpPr>
          <p:nvPr>
            <p:ph type="pic" idx="3"/>
          </p:nvPr>
        </p:nvSpPr>
        <p:spPr>
          <a:xfrm>
            <a:off x="3690475" y="539500"/>
            <a:ext cx="4740300" cy="1949100"/>
          </a:xfrm>
          <a:prstGeom prst="rect">
            <a:avLst/>
          </a:prstGeom>
          <a:noFill/>
          <a:ln w="9525" cap="flat" cmpd="sng">
            <a:solidFill>
              <a:schemeClr val="dk2"/>
            </a:solidFill>
            <a:prstDash val="solid"/>
            <a:round/>
            <a:headEnd type="none" w="sm" len="sm"/>
            <a:tailEnd type="none" w="sm" len="sm"/>
          </a:ln>
        </p:spPr>
      </p:sp>
      <p:sp>
        <p:nvSpPr>
          <p:cNvPr id="248" name="Google Shape;248;p17"/>
          <p:cNvSpPr>
            <a:spLocks noGrp="1"/>
          </p:cNvSpPr>
          <p:nvPr>
            <p:ph type="pic" idx="4"/>
          </p:nvPr>
        </p:nvSpPr>
        <p:spPr>
          <a:xfrm>
            <a:off x="3690475" y="2663775"/>
            <a:ext cx="4740300" cy="19080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9"/>
        <p:cNvGrpSpPr/>
        <p:nvPr/>
      </p:nvGrpSpPr>
      <p:grpSpPr>
        <a:xfrm>
          <a:off x="0" y="0"/>
          <a:ext cx="0" cy="0"/>
          <a:chOff x="0" y="0"/>
          <a:chExt cx="0" cy="0"/>
        </a:xfrm>
      </p:grpSpPr>
      <p:cxnSp>
        <p:nvCxnSpPr>
          <p:cNvPr id="250" name="Google Shape;250;p18"/>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18"/>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18"/>
          <p:cNvCxnSpPr/>
          <p:nvPr/>
        </p:nvCxnSpPr>
        <p:spPr>
          <a:xfrm>
            <a:off x="356525" y="267350"/>
            <a:ext cx="84378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18"/>
          <p:cNvCxnSpPr/>
          <p:nvPr/>
        </p:nvCxnSpPr>
        <p:spPr>
          <a:xfrm>
            <a:off x="356525" y="4873700"/>
            <a:ext cx="8430900" cy="0"/>
          </a:xfrm>
          <a:prstGeom prst="straightConnector1">
            <a:avLst/>
          </a:prstGeom>
          <a:noFill/>
          <a:ln w="9525" cap="flat" cmpd="sng">
            <a:solidFill>
              <a:schemeClr val="dk2"/>
            </a:solidFill>
            <a:prstDash val="solid"/>
            <a:round/>
            <a:headEnd type="none" w="med" len="med"/>
            <a:tailEnd type="none" w="med" len="med"/>
          </a:ln>
        </p:spPr>
      </p:cxnSp>
      <p:grpSp>
        <p:nvGrpSpPr>
          <p:cNvPr id="254" name="Google Shape;254;p18"/>
          <p:cNvGrpSpPr/>
          <p:nvPr/>
        </p:nvGrpSpPr>
        <p:grpSpPr>
          <a:xfrm>
            <a:off x="107505" y="2142800"/>
            <a:ext cx="140100" cy="855450"/>
            <a:chOff x="8898796" y="1665825"/>
            <a:chExt cx="140100" cy="855450"/>
          </a:xfrm>
        </p:grpSpPr>
        <p:sp>
          <p:nvSpPr>
            <p:cNvPr id="255" name="Google Shape;255;p18"/>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8"/>
          <p:cNvGrpSpPr/>
          <p:nvPr/>
        </p:nvGrpSpPr>
        <p:grpSpPr>
          <a:xfrm>
            <a:off x="8901467" y="2144025"/>
            <a:ext cx="140100" cy="855450"/>
            <a:chOff x="8898796" y="1665825"/>
            <a:chExt cx="140100" cy="855450"/>
          </a:xfrm>
        </p:grpSpPr>
        <p:sp>
          <p:nvSpPr>
            <p:cNvPr id="259" name="Google Shape;259;p18"/>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18"/>
          <p:cNvSpPr txBox="1">
            <a:spLocks noGrp="1"/>
          </p:cNvSpPr>
          <p:nvPr>
            <p:ph type="subTitle" idx="1"/>
          </p:nvPr>
        </p:nvSpPr>
        <p:spPr>
          <a:xfrm>
            <a:off x="855475" y="2664650"/>
            <a:ext cx="2339700" cy="18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18"/>
          <p:cNvSpPr txBox="1">
            <a:spLocks noGrp="1"/>
          </p:cNvSpPr>
          <p:nvPr>
            <p:ph type="subTitle" idx="2"/>
          </p:nvPr>
        </p:nvSpPr>
        <p:spPr>
          <a:xfrm>
            <a:off x="3402125" y="2664650"/>
            <a:ext cx="2339700" cy="18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5" name="Google Shape;265;p18"/>
          <p:cNvSpPr txBox="1">
            <a:spLocks noGrp="1"/>
          </p:cNvSpPr>
          <p:nvPr>
            <p:ph type="subTitle" idx="3"/>
          </p:nvPr>
        </p:nvSpPr>
        <p:spPr>
          <a:xfrm>
            <a:off x="5948875" y="2664650"/>
            <a:ext cx="2339700" cy="18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18"/>
          <p:cNvSpPr txBox="1">
            <a:spLocks noGrp="1"/>
          </p:cNvSpPr>
          <p:nvPr>
            <p:ph type="subTitle" idx="4"/>
          </p:nvPr>
        </p:nvSpPr>
        <p:spPr>
          <a:xfrm>
            <a:off x="855475" y="1832742"/>
            <a:ext cx="2339700" cy="83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7" name="Google Shape;267;p18"/>
          <p:cNvSpPr txBox="1">
            <a:spLocks noGrp="1"/>
          </p:cNvSpPr>
          <p:nvPr>
            <p:ph type="subTitle" idx="5"/>
          </p:nvPr>
        </p:nvSpPr>
        <p:spPr>
          <a:xfrm>
            <a:off x="3402129" y="1832742"/>
            <a:ext cx="2339700" cy="83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8" name="Google Shape;268;p18"/>
          <p:cNvSpPr txBox="1">
            <a:spLocks noGrp="1"/>
          </p:cNvSpPr>
          <p:nvPr>
            <p:ph type="subTitle" idx="6"/>
          </p:nvPr>
        </p:nvSpPr>
        <p:spPr>
          <a:xfrm>
            <a:off x="5948875" y="1832742"/>
            <a:ext cx="2339700" cy="83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9"/>
        <p:cNvGrpSpPr/>
        <p:nvPr/>
      </p:nvGrpSpPr>
      <p:grpSpPr>
        <a:xfrm>
          <a:off x="0" y="0"/>
          <a:ext cx="0" cy="0"/>
          <a:chOff x="0" y="0"/>
          <a:chExt cx="0" cy="0"/>
        </a:xfrm>
      </p:grpSpPr>
      <p:grpSp>
        <p:nvGrpSpPr>
          <p:cNvPr id="270" name="Google Shape;270;p19"/>
          <p:cNvGrpSpPr/>
          <p:nvPr/>
        </p:nvGrpSpPr>
        <p:grpSpPr>
          <a:xfrm>
            <a:off x="-4950" y="165500"/>
            <a:ext cx="9153900" cy="4810050"/>
            <a:chOff x="-4950" y="165500"/>
            <a:chExt cx="9153900" cy="4810050"/>
          </a:xfrm>
        </p:grpSpPr>
        <p:cxnSp>
          <p:nvCxnSpPr>
            <p:cNvPr id="271" name="Google Shape;271;p19"/>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19"/>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273" name="Google Shape;273;p19"/>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450195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4501950"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0" name="Google Shape;280;p19"/>
          <p:cNvSpPr txBox="1">
            <a:spLocks noGrp="1"/>
          </p:cNvSpPr>
          <p:nvPr>
            <p:ph type="subTitle" idx="1"/>
          </p:nvPr>
        </p:nvSpPr>
        <p:spPr>
          <a:xfrm>
            <a:off x="935459" y="1583225"/>
            <a:ext cx="352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1" name="Google Shape;281;p19"/>
          <p:cNvSpPr txBox="1">
            <a:spLocks noGrp="1"/>
          </p:cNvSpPr>
          <p:nvPr>
            <p:ph type="subTitle" idx="2"/>
          </p:nvPr>
        </p:nvSpPr>
        <p:spPr>
          <a:xfrm>
            <a:off x="4897861" y="158322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2" name="Google Shape;282;p19"/>
          <p:cNvSpPr txBox="1">
            <a:spLocks noGrp="1"/>
          </p:cNvSpPr>
          <p:nvPr>
            <p:ph type="subTitle" idx="3"/>
          </p:nvPr>
        </p:nvSpPr>
        <p:spPr>
          <a:xfrm>
            <a:off x="935459" y="3320000"/>
            <a:ext cx="352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3" name="Google Shape;283;p19"/>
          <p:cNvSpPr txBox="1">
            <a:spLocks noGrp="1"/>
          </p:cNvSpPr>
          <p:nvPr>
            <p:ph type="subTitle" idx="4"/>
          </p:nvPr>
        </p:nvSpPr>
        <p:spPr>
          <a:xfrm>
            <a:off x="4897861" y="332000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19"/>
          <p:cNvSpPr txBox="1">
            <a:spLocks noGrp="1"/>
          </p:cNvSpPr>
          <p:nvPr>
            <p:ph type="subTitle" idx="5"/>
          </p:nvPr>
        </p:nvSpPr>
        <p:spPr>
          <a:xfrm>
            <a:off x="935459" y="1146016"/>
            <a:ext cx="3524400" cy="52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5" name="Google Shape;285;p19"/>
          <p:cNvSpPr txBox="1">
            <a:spLocks noGrp="1"/>
          </p:cNvSpPr>
          <p:nvPr>
            <p:ph type="subTitle" idx="6"/>
          </p:nvPr>
        </p:nvSpPr>
        <p:spPr>
          <a:xfrm>
            <a:off x="935459" y="2882841"/>
            <a:ext cx="3524400" cy="52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6" name="Google Shape;286;p19"/>
          <p:cNvSpPr txBox="1">
            <a:spLocks noGrp="1"/>
          </p:cNvSpPr>
          <p:nvPr>
            <p:ph type="subTitle" idx="7"/>
          </p:nvPr>
        </p:nvSpPr>
        <p:spPr>
          <a:xfrm>
            <a:off x="4897833" y="1146016"/>
            <a:ext cx="3314400" cy="52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7" name="Google Shape;287;p19"/>
          <p:cNvSpPr txBox="1">
            <a:spLocks noGrp="1"/>
          </p:cNvSpPr>
          <p:nvPr>
            <p:ph type="subTitle" idx="8"/>
          </p:nvPr>
        </p:nvSpPr>
        <p:spPr>
          <a:xfrm>
            <a:off x="4897833" y="2882841"/>
            <a:ext cx="3314400" cy="52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0"/>
          <p:cNvSpPr txBox="1">
            <a:spLocks noGrp="1"/>
          </p:cNvSpPr>
          <p:nvPr>
            <p:ph type="subTitle" idx="1"/>
          </p:nvPr>
        </p:nvSpPr>
        <p:spPr>
          <a:xfrm>
            <a:off x="720000" y="1582615"/>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1" name="Google Shape;291;p20"/>
          <p:cNvSpPr txBox="1">
            <a:spLocks noGrp="1"/>
          </p:cNvSpPr>
          <p:nvPr>
            <p:ph type="subTitle" idx="2"/>
          </p:nvPr>
        </p:nvSpPr>
        <p:spPr>
          <a:xfrm>
            <a:off x="3455250" y="1582615"/>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2" name="Google Shape;292;p20"/>
          <p:cNvSpPr txBox="1">
            <a:spLocks noGrp="1"/>
          </p:cNvSpPr>
          <p:nvPr>
            <p:ph type="subTitle" idx="3"/>
          </p:nvPr>
        </p:nvSpPr>
        <p:spPr>
          <a:xfrm>
            <a:off x="720000" y="3315688"/>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3" name="Google Shape;293;p20"/>
          <p:cNvSpPr txBox="1">
            <a:spLocks noGrp="1"/>
          </p:cNvSpPr>
          <p:nvPr>
            <p:ph type="subTitle" idx="4"/>
          </p:nvPr>
        </p:nvSpPr>
        <p:spPr>
          <a:xfrm>
            <a:off x="3455250" y="3315688"/>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0"/>
          <p:cNvSpPr txBox="1">
            <a:spLocks noGrp="1"/>
          </p:cNvSpPr>
          <p:nvPr>
            <p:ph type="subTitle" idx="5"/>
          </p:nvPr>
        </p:nvSpPr>
        <p:spPr>
          <a:xfrm>
            <a:off x="6190500" y="1582615"/>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0"/>
          <p:cNvSpPr txBox="1">
            <a:spLocks noGrp="1"/>
          </p:cNvSpPr>
          <p:nvPr>
            <p:ph type="subTitle" idx="6"/>
          </p:nvPr>
        </p:nvSpPr>
        <p:spPr>
          <a:xfrm>
            <a:off x="6190500" y="3315688"/>
            <a:ext cx="2233500" cy="12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20"/>
          <p:cNvSpPr txBox="1">
            <a:spLocks noGrp="1"/>
          </p:cNvSpPr>
          <p:nvPr>
            <p:ph type="subTitle" idx="7"/>
          </p:nvPr>
        </p:nvSpPr>
        <p:spPr>
          <a:xfrm>
            <a:off x="720000" y="1221989"/>
            <a:ext cx="22335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7" name="Google Shape;297;p20"/>
          <p:cNvSpPr txBox="1">
            <a:spLocks noGrp="1"/>
          </p:cNvSpPr>
          <p:nvPr>
            <p:ph type="subTitle" idx="8"/>
          </p:nvPr>
        </p:nvSpPr>
        <p:spPr>
          <a:xfrm>
            <a:off x="3455250" y="1221989"/>
            <a:ext cx="22311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8" name="Google Shape;298;p20"/>
          <p:cNvSpPr txBox="1">
            <a:spLocks noGrp="1"/>
          </p:cNvSpPr>
          <p:nvPr>
            <p:ph type="subTitle" idx="9"/>
          </p:nvPr>
        </p:nvSpPr>
        <p:spPr>
          <a:xfrm>
            <a:off x="6190500" y="1221989"/>
            <a:ext cx="22311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9" name="Google Shape;299;p20"/>
          <p:cNvSpPr txBox="1">
            <a:spLocks noGrp="1"/>
          </p:cNvSpPr>
          <p:nvPr>
            <p:ph type="subTitle" idx="13"/>
          </p:nvPr>
        </p:nvSpPr>
        <p:spPr>
          <a:xfrm>
            <a:off x="720000" y="2958004"/>
            <a:ext cx="22335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0" name="Google Shape;300;p20"/>
          <p:cNvSpPr txBox="1">
            <a:spLocks noGrp="1"/>
          </p:cNvSpPr>
          <p:nvPr>
            <p:ph type="subTitle" idx="14"/>
          </p:nvPr>
        </p:nvSpPr>
        <p:spPr>
          <a:xfrm>
            <a:off x="3455250" y="2958010"/>
            <a:ext cx="22311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1" name="Google Shape;301;p20"/>
          <p:cNvSpPr txBox="1">
            <a:spLocks noGrp="1"/>
          </p:cNvSpPr>
          <p:nvPr>
            <p:ph type="subTitle" idx="15"/>
          </p:nvPr>
        </p:nvSpPr>
        <p:spPr>
          <a:xfrm>
            <a:off x="6190500" y="2958010"/>
            <a:ext cx="2231100" cy="45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02" name="Google Shape;302;p20"/>
          <p:cNvGrpSpPr/>
          <p:nvPr/>
        </p:nvGrpSpPr>
        <p:grpSpPr>
          <a:xfrm>
            <a:off x="-4950" y="-6300"/>
            <a:ext cx="9153900" cy="5156100"/>
            <a:chOff x="-4950" y="-6300"/>
            <a:chExt cx="9153900" cy="5156100"/>
          </a:xfrm>
        </p:grpSpPr>
        <p:cxnSp>
          <p:nvCxnSpPr>
            <p:cNvPr id="303" name="Google Shape;303;p20"/>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20"/>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20"/>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20"/>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20"/>
            <p:cNvSpPr/>
            <p:nvPr/>
          </p:nvSpPr>
          <p:spPr>
            <a:xfrm>
              <a:off x="28650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871740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cxnSp>
        <p:nvCxnSpPr>
          <p:cNvPr id="29" name="Google Shape;29;p3"/>
          <p:cNvCxnSpPr/>
          <p:nvPr/>
        </p:nvCxnSpPr>
        <p:spPr>
          <a:xfrm>
            <a:off x="356675" y="-17925"/>
            <a:ext cx="0" cy="51756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3"/>
          <p:cNvCxnSpPr/>
          <p:nvPr/>
        </p:nvCxnSpPr>
        <p:spPr>
          <a:xfrm>
            <a:off x="356675" y="26735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3"/>
          <p:cNvCxnSpPr/>
          <p:nvPr/>
        </p:nvCxnSpPr>
        <p:spPr>
          <a:xfrm>
            <a:off x="356675" y="487370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3"/>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3"/>
          <p:cNvCxnSpPr/>
          <p:nvPr/>
        </p:nvCxnSpPr>
        <p:spPr>
          <a:xfrm rot="10800000">
            <a:off x="4572000" y="4868875"/>
            <a:ext cx="0" cy="267300"/>
          </a:xfrm>
          <a:prstGeom prst="straightConnector1">
            <a:avLst/>
          </a:prstGeom>
          <a:noFill/>
          <a:ln w="9525" cap="flat" cmpd="sng">
            <a:solidFill>
              <a:schemeClr val="dk2"/>
            </a:solidFill>
            <a:prstDash val="solid"/>
            <a:round/>
            <a:headEnd type="none" w="med" len="med"/>
            <a:tailEnd type="none" w="med" len="med"/>
          </a:ln>
        </p:spPr>
      </p:cxnSp>
      <p:sp>
        <p:nvSpPr>
          <p:cNvPr id="34" name="Google Shape;34;p3"/>
          <p:cNvSpPr/>
          <p:nvPr/>
        </p:nvSpPr>
        <p:spPr>
          <a:xfrm>
            <a:off x="4470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470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3"/>
          <p:cNvCxnSpPr/>
          <p:nvPr/>
        </p:nvCxnSpPr>
        <p:spPr>
          <a:xfrm>
            <a:off x="8787325" y="-17925"/>
            <a:ext cx="0" cy="51756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3"/>
          <p:cNvCxnSpPr/>
          <p:nvPr/>
        </p:nvCxnSpPr>
        <p:spPr>
          <a:xfrm rot="10800000">
            <a:off x="-6975" y="2571750"/>
            <a:ext cx="370500"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3"/>
          <p:cNvCxnSpPr/>
          <p:nvPr/>
        </p:nvCxnSpPr>
        <p:spPr>
          <a:xfrm rot="10800000">
            <a:off x="8787325" y="2571750"/>
            <a:ext cx="370500" cy="0"/>
          </a:xfrm>
          <a:prstGeom prst="straightConnector1">
            <a:avLst/>
          </a:prstGeom>
          <a:noFill/>
          <a:ln w="9525" cap="flat" cmpd="sng">
            <a:solidFill>
              <a:schemeClr val="dk2"/>
            </a:solidFill>
            <a:prstDash val="solid"/>
            <a:round/>
            <a:headEnd type="none" w="med" len="med"/>
            <a:tailEnd type="none" w="med" len="med"/>
          </a:ln>
        </p:spPr>
      </p:cxnSp>
      <p:sp>
        <p:nvSpPr>
          <p:cNvPr id="39" name="Google Shape;39;p3"/>
          <p:cNvSpPr/>
          <p:nvPr/>
        </p:nvSpPr>
        <p:spPr>
          <a:xfrm>
            <a:off x="28662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71727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txBox="1">
            <a:spLocks noGrp="1"/>
          </p:cNvSpPr>
          <p:nvPr>
            <p:ph type="title"/>
          </p:nvPr>
        </p:nvSpPr>
        <p:spPr>
          <a:xfrm>
            <a:off x="2380200" y="22969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3767938" y="1228575"/>
            <a:ext cx="1474500" cy="871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atin typeface="Urbanist Light"/>
                <a:ea typeface="Urbanist Light"/>
                <a:cs typeface="Urbanist Light"/>
                <a:sym typeface="Urbanist 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11"/>
        <p:cNvGrpSpPr/>
        <p:nvPr/>
      </p:nvGrpSpPr>
      <p:grpSpPr>
        <a:xfrm>
          <a:off x="0" y="0"/>
          <a:ext cx="0" cy="0"/>
          <a:chOff x="0" y="0"/>
          <a:chExt cx="0" cy="0"/>
        </a:xfrm>
      </p:grpSpPr>
      <p:grpSp>
        <p:nvGrpSpPr>
          <p:cNvPr id="312" name="Google Shape;312;p21"/>
          <p:cNvGrpSpPr/>
          <p:nvPr/>
        </p:nvGrpSpPr>
        <p:grpSpPr>
          <a:xfrm>
            <a:off x="-4950" y="50"/>
            <a:ext cx="9153900" cy="5145200"/>
            <a:chOff x="-4950" y="50"/>
            <a:chExt cx="9153900" cy="5145200"/>
          </a:xfrm>
        </p:grpSpPr>
        <p:cxnSp>
          <p:nvCxnSpPr>
            <p:cNvPr id="313" name="Google Shape;313;p21"/>
            <p:cNvCxnSpPr/>
            <p:nvPr/>
          </p:nvCxnSpPr>
          <p:spPr>
            <a:xfrm>
              <a:off x="8787325" y="279625"/>
              <a:ext cx="0" cy="45999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1"/>
            <p:cNvCxnSpPr/>
            <p:nvPr/>
          </p:nvCxnSpPr>
          <p:spPr>
            <a:xfrm>
              <a:off x="356675" y="265650"/>
              <a:ext cx="0" cy="46071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21"/>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1"/>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21"/>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21"/>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319" name="Google Shape;319;p21"/>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21"/>
            <p:cNvCxnSpPr/>
            <p:nvPr/>
          </p:nvCxnSpPr>
          <p:spPr>
            <a:xfrm rot="10800000">
              <a:off x="4572000" y="4868950"/>
              <a:ext cx="0" cy="276300"/>
            </a:xfrm>
            <a:prstGeom prst="straightConnector1">
              <a:avLst/>
            </a:prstGeom>
            <a:noFill/>
            <a:ln w="9525" cap="flat" cmpd="sng">
              <a:solidFill>
                <a:schemeClr val="dk2"/>
              </a:solidFill>
              <a:prstDash val="solid"/>
              <a:round/>
              <a:headEnd type="none" w="med" len="med"/>
              <a:tailEnd type="none" w="med" len="med"/>
            </a:ln>
          </p:spPr>
        </p:cxnSp>
        <p:grpSp>
          <p:nvGrpSpPr>
            <p:cNvPr id="321" name="Google Shape;321;p21"/>
            <p:cNvGrpSpPr/>
            <p:nvPr/>
          </p:nvGrpSpPr>
          <p:grpSpPr>
            <a:xfrm>
              <a:off x="107505" y="2144025"/>
              <a:ext cx="140100" cy="855450"/>
              <a:chOff x="8898796" y="1665825"/>
              <a:chExt cx="140100" cy="855450"/>
            </a:xfrm>
          </p:grpSpPr>
          <p:sp>
            <p:nvSpPr>
              <p:cNvPr id="322" name="Google Shape;322;p21"/>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1"/>
            <p:cNvSpPr/>
            <p:nvPr/>
          </p:nvSpPr>
          <p:spPr>
            <a:xfrm>
              <a:off x="28662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717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1"/>
          <p:cNvSpPr txBox="1">
            <a:spLocks noGrp="1"/>
          </p:cNvSpPr>
          <p:nvPr>
            <p:ph type="title" hasCustomPrompt="1"/>
          </p:nvPr>
        </p:nvSpPr>
        <p:spPr>
          <a:xfrm>
            <a:off x="713227" y="2217236"/>
            <a:ext cx="31761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28" name="Google Shape;328;p21"/>
          <p:cNvSpPr txBox="1">
            <a:spLocks noGrp="1"/>
          </p:cNvSpPr>
          <p:nvPr>
            <p:ph type="subTitle" idx="1"/>
          </p:nvPr>
        </p:nvSpPr>
        <p:spPr>
          <a:xfrm>
            <a:off x="5599378" y="2400735"/>
            <a:ext cx="2831400" cy="4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329" name="Google Shape;329;p21"/>
          <p:cNvSpPr txBox="1">
            <a:spLocks noGrp="1"/>
          </p:cNvSpPr>
          <p:nvPr>
            <p:ph type="title" idx="2" hasCustomPrompt="1"/>
          </p:nvPr>
        </p:nvSpPr>
        <p:spPr>
          <a:xfrm>
            <a:off x="713227" y="777650"/>
            <a:ext cx="31761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0" name="Google Shape;330;p21"/>
          <p:cNvSpPr txBox="1">
            <a:spLocks noGrp="1"/>
          </p:cNvSpPr>
          <p:nvPr>
            <p:ph type="subTitle" idx="3"/>
          </p:nvPr>
        </p:nvSpPr>
        <p:spPr>
          <a:xfrm>
            <a:off x="5599378" y="955100"/>
            <a:ext cx="2831400" cy="4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331" name="Google Shape;331;p21"/>
          <p:cNvSpPr txBox="1">
            <a:spLocks noGrp="1"/>
          </p:cNvSpPr>
          <p:nvPr>
            <p:ph type="title" idx="4" hasCustomPrompt="1"/>
          </p:nvPr>
        </p:nvSpPr>
        <p:spPr>
          <a:xfrm>
            <a:off x="713227" y="3664550"/>
            <a:ext cx="31761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2" name="Google Shape;332;p21"/>
          <p:cNvSpPr txBox="1">
            <a:spLocks noGrp="1"/>
          </p:cNvSpPr>
          <p:nvPr>
            <p:ph type="subTitle" idx="5"/>
          </p:nvPr>
        </p:nvSpPr>
        <p:spPr>
          <a:xfrm>
            <a:off x="5599378" y="3842000"/>
            <a:ext cx="2831400" cy="4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33"/>
        <p:cNvGrpSpPr/>
        <p:nvPr/>
      </p:nvGrpSpPr>
      <p:grpSpPr>
        <a:xfrm>
          <a:off x="0" y="0"/>
          <a:ext cx="0" cy="0"/>
          <a:chOff x="0" y="0"/>
          <a:chExt cx="0" cy="0"/>
        </a:xfrm>
      </p:grpSpPr>
      <p:grpSp>
        <p:nvGrpSpPr>
          <p:cNvPr id="334" name="Google Shape;334;p22"/>
          <p:cNvGrpSpPr/>
          <p:nvPr/>
        </p:nvGrpSpPr>
        <p:grpSpPr>
          <a:xfrm>
            <a:off x="0" y="-6300"/>
            <a:ext cx="9150738" cy="5156100"/>
            <a:chOff x="0" y="-6300"/>
            <a:chExt cx="9150738" cy="5156100"/>
          </a:xfrm>
        </p:grpSpPr>
        <p:cxnSp>
          <p:nvCxnSpPr>
            <p:cNvPr id="335" name="Google Shape;335;p22"/>
            <p:cNvCxnSpPr/>
            <p:nvPr/>
          </p:nvCxnSpPr>
          <p:spPr>
            <a:xfrm rot="10800000">
              <a:off x="8794338" y="2570525"/>
              <a:ext cx="356400" cy="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22"/>
            <p:cNvCxnSpPr/>
            <p:nvPr/>
          </p:nvCxnSpPr>
          <p:spPr>
            <a:xfrm>
              <a:off x="0" y="2571750"/>
              <a:ext cx="3564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2"/>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22"/>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22"/>
            <p:cNvSpPr/>
            <p:nvPr/>
          </p:nvSpPr>
          <p:spPr>
            <a:xfrm>
              <a:off x="254700" y="2468675"/>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8685475" y="2468675"/>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42"/>
        <p:cNvGrpSpPr/>
        <p:nvPr/>
      </p:nvGrpSpPr>
      <p:grpSpPr>
        <a:xfrm>
          <a:off x="0" y="0"/>
          <a:ext cx="0" cy="0"/>
          <a:chOff x="0" y="0"/>
          <a:chExt cx="0" cy="0"/>
        </a:xfrm>
      </p:grpSpPr>
      <p:grpSp>
        <p:nvGrpSpPr>
          <p:cNvPr id="343" name="Google Shape;343;p23"/>
          <p:cNvGrpSpPr/>
          <p:nvPr/>
        </p:nvGrpSpPr>
        <p:grpSpPr>
          <a:xfrm>
            <a:off x="-4950" y="197300"/>
            <a:ext cx="9153900" cy="4746450"/>
            <a:chOff x="-4950" y="197300"/>
            <a:chExt cx="9153900" cy="4746450"/>
          </a:xfrm>
        </p:grpSpPr>
        <p:cxnSp>
          <p:nvCxnSpPr>
            <p:cNvPr id="344" name="Google Shape;344;p23"/>
            <p:cNvCxnSpPr>
              <a:stCxn id="345" idx="4"/>
              <a:endCxn id="346" idx="0"/>
            </p:cNvCxnSpPr>
            <p:nvPr/>
          </p:nvCxnSpPr>
          <p:spPr>
            <a:xfrm>
              <a:off x="356675" y="337400"/>
              <a:ext cx="0" cy="44664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23"/>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23"/>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23"/>
            <p:cNvCxnSpPr>
              <a:stCxn id="350" idx="4"/>
              <a:endCxn id="351" idx="0"/>
            </p:cNvCxnSpPr>
            <p:nvPr/>
          </p:nvCxnSpPr>
          <p:spPr>
            <a:xfrm>
              <a:off x="8787325" y="337400"/>
              <a:ext cx="0" cy="4466400"/>
            </a:xfrm>
            <a:prstGeom prst="straightConnector1">
              <a:avLst/>
            </a:prstGeom>
            <a:noFill/>
            <a:ln w="9525" cap="flat" cmpd="sng">
              <a:solidFill>
                <a:schemeClr val="dk2"/>
              </a:solidFill>
              <a:prstDash val="solid"/>
              <a:round/>
              <a:headEnd type="none" w="med" len="med"/>
              <a:tailEnd type="none" w="med" len="med"/>
            </a:ln>
          </p:spPr>
        </p:cxnSp>
        <p:sp>
          <p:nvSpPr>
            <p:cNvPr id="345" name="Google Shape;345;p23"/>
            <p:cNvSpPr/>
            <p:nvPr/>
          </p:nvSpPr>
          <p:spPr>
            <a:xfrm>
              <a:off x="28662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28662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871727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8717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23"/>
            <p:cNvCxnSpPr/>
            <p:nvPr/>
          </p:nvCxnSpPr>
          <p:spPr>
            <a:xfrm>
              <a:off x="0" y="2571750"/>
              <a:ext cx="356400" cy="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23"/>
            <p:cNvCxnSpPr/>
            <p:nvPr/>
          </p:nvCxnSpPr>
          <p:spPr>
            <a:xfrm>
              <a:off x="8787325" y="2571750"/>
              <a:ext cx="356400" cy="0"/>
            </a:xfrm>
            <a:prstGeom prst="straightConnector1">
              <a:avLst/>
            </a:prstGeom>
            <a:noFill/>
            <a:ln w="9525" cap="flat" cmpd="sng">
              <a:solidFill>
                <a:schemeClr val="dk2"/>
              </a:solidFill>
              <a:prstDash val="solid"/>
              <a:round/>
              <a:headEnd type="none" w="med" len="med"/>
              <a:tailEnd type="none" w="med" len="med"/>
            </a:ln>
          </p:spPr>
        </p:cxnSp>
      </p:grpSp>
      <p:sp>
        <p:nvSpPr>
          <p:cNvPr id="354" name="Google Shape;35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55"/>
        <p:cNvGrpSpPr/>
        <p:nvPr/>
      </p:nvGrpSpPr>
      <p:grpSpPr>
        <a:xfrm>
          <a:off x="0" y="0"/>
          <a:ext cx="0" cy="0"/>
          <a:chOff x="0" y="0"/>
          <a:chExt cx="0" cy="0"/>
        </a:xfrm>
      </p:grpSpPr>
      <p:grpSp>
        <p:nvGrpSpPr>
          <p:cNvPr id="356" name="Google Shape;356;p24"/>
          <p:cNvGrpSpPr/>
          <p:nvPr/>
        </p:nvGrpSpPr>
        <p:grpSpPr>
          <a:xfrm>
            <a:off x="356675" y="-17925"/>
            <a:ext cx="8430650" cy="5175600"/>
            <a:chOff x="356675" y="-17925"/>
            <a:chExt cx="8430650" cy="5175600"/>
          </a:xfrm>
        </p:grpSpPr>
        <p:cxnSp>
          <p:nvCxnSpPr>
            <p:cNvPr id="357" name="Google Shape;357;p24"/>
            <p:cNvCxnSpPr/>
            <p:nvPr/>
          </p:nvCxnSpPr>
          <p:spPr>
            <a:xfrm>
              <a:off x="356675" y="-17925"/>
              <a:ext cx="0" cy="51756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24"/>
            <p:cNvCxnSpPr/>
            <p:nvPr/>
          </p:nvCxnSpPr>
          <p:spPr>
            <a:xfrm>
              <a:off x="356675" y="26735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24"/>
            <p:cNvCxnSpPr/>
            <p:nvPr/>
          </p:nvCxnSpPr>
          <p:spPr>
            <a:xfrm>
              <a:off x="356675" y="487370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24"/>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24"/>
            <p:cNvCxnSpPr/>
            <p:nvPr/>
          </p:nvCxnSpPr>
          <p:spPr>
            <a:xfrm rot="10800000">
              <a:off x="4572000" y="4868875"/>
              <a:ext cx="0" cy="26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4"/>
            <p:cNvSpPr/>
            <p:nvPr/>
          </p:nvSpPr>
          <p:spPr>
            <a:xfrm>
              <a:off x="4470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4470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24"/>
            <p:cNvCxnSpPr/>
            <p:nvPr/>
          </p:nvCxnSpPr>
          <p:spPr>
            <a:xfrm>
              <a:off x="8787325" y="-17925"/>
              <a:ext cx="0" cy="5175600"/>
            </a:xfrm>
            <a:prstGeom prst="straightConnector1">
              <a:avLst/>
            </a:prstGeom>
            <a:noFill/>
            <a:ln w="9525" cap="flat" cmpd="sng">
              <a:solidFill>
                <a:schemeClr val="dk2"/>
              </a:solidFill>
              <a:prstDash val="solid"/>
              <a:round/>
              <a:headEnd type="none" w="med" len="med"/>
              <a:tailEnd type="none" w="med" len="med"/>
            </a:ln>
          </p:spPr>
        </p:cxnSp>
      </p:grpSp>
      <p:sp>
        <p:nvSpPr>
          <p:cNvPr id="365" name="Google Shape;36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366"/>
        <p:cNvGrpSpPr/>
        <p:nvPr/>
      </p:nvGrpSpPr>
      <p:grpSpPr>
        <a:xfrm>
          <a:off x="0" y="0"/>
          <a:ext cx="0" cy="0"/>
          <a:chOff x="0" y="0"/>
          <a:chExt cx="0" cy="0"/>
        </a:xfrm>
      </p:grpSpPr>
      <p:grpSp>
        <p:nvGrpSpPr>
          <p:cNvPr id="367" name="Google Shape;367;p25"/>
          <p:cNvGrpSpPr/>
          <p:nvPr/>
        </p:nvGrpSpPr>
        <p:grpSpPr>
          <a:xfrm>
            <a:off x="0" y="165500"/>
            <a:ext cx="9150738" cy="4810050"/>
            <a:chOff x="0" y="165500"/>
            <a:chExt cx="9150738" cy="4810050"/>
          </a:xfrm>
        </p:grpSpPr>
        <p:cxnSp>
          <p:nvCxnSpPr>
            <p:cNvPr id="368" name="Google Shape;368;p25"/>
            <p:cNvCxnSpPr>
              <a:stCxn id="369" idx="3"/>
              <a:endCxn id="370" idx="1"/>
            </p:cNvCxnSpPr>
            <p:nvPr/>
          </p:nvCxnSpPr>
          <p:spPr>
            <a:xfrm>
              <a:off x="458525" y="267350"/>
              <a:ext cx="8226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25"/>
            <p:cNvCxnSpPr>
              <a:stCxn id="372" idx="3"/>
              <a:endCxn id="373" idx="1"/>
            </p:cNvCxnSpPr>
            <p:nvPr/>
          </p:nvCxnSpPr>
          <p:spPr>
            <a:xfrm>
              <a:off x="458525" y="4873700"/>
              <a:ext cx="8226900" cy="0"/>
            </a:xfrm>
            <a:prstGeom prst="straightConnector1">
              <a:avLst/>
            </a:prstGeom>
            <a:noFill/>
            <a:ln w="9525" cap="flat" cmpd="sng">
              <a:solidFill>
                <a:schemeClr val="dk2"/>
              </a:solidFill>
              <a:prstDash val="solid"/>
              <a:round/>
              <a:headEnd type="none" w="med" len="med"/>
              <a:tailEnd type="none" w="med" len="med"/>
            </a:ln>
          </p:spPr>
        </p:cxnSp>
        <p:sp>
          <p:nvSpPr>
            <p:cNvPr id="370" name="Google Shape;370;p25"/>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25"/>
            <p:cNvCxnSpPr/>
            <p:nvPr/>
          </p:nvCxnSpPr>
          <p:spPr>
            <a:xfrm>
              <a:off x="0" y="2571750"/>
              <a:ext cx="352500" cy="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25"/>
            <p:cNvCxnSpPr/>
            <p:nvPr/>
          </p:nvCxnSpPr>
          <p:spPr>
            <a:xfrm rot="10800000">
              <a:off x="8793738" y="2570525"/>
              <a:ext cx="357000" cy="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25"/>
            <p:cNvSpPr/>
            <p:nvPr/>
          </p:nvSpPr>
          <p:spPr>
            <a:xfrm>
              <a:off x="28662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8717275" y="2500475"/>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79"/>
        <p:cNvGrpSpPr/>
        <p:nvPr/>
      </p:nvGrpSpPr>
      <p:grpSpPr>
        <a:xfrm>
          <a:off x="0" y="0"/>
          <a:ext cx="0" cy="0"/>
          <a:chOff x="0" y="0"/>
          <a:chExt cx="0" cy="0"/>
        </a:xfrm>
      </p:grpSpPr>
      <p:grpSp>
        <p:nvGrpSpPr>
          <p:cNvPr id="380" name="Google Shape;380;p26"/>
          <p:cNvGrpSpPr/>
          <p:nvPr/>
        </p:nvGrpSpPr>
        <p:grpSpPr>
          <a:xfrm>
            <a:off x="107505" y="50"/>
            <a:ext cx="8781670" cy="5142562"/>
            <a:chOff x="107505" y="50"/>
            <a:chExt cx="8781670" cy="5142562"/>
          </a:xfrm>
        </p:grpSpPr>
        <p:cxnSp>
          <p:nvCxnSpPr>
            <p:cNvPr id="381" name="Google Shape;381;p26"/>
            <p:cNvCxnSpPr/>
            <p:nvPr/>
          </p:nvCxnSpPr>
          <p:spPr>
            <a:xfrm>
              <a:off x="8787325" y="265650"/>
              <a:ext cx="0" cy="46140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26"/>
            <p:cNvCxnSpPr/>
            <p:nvPr/>
          </p:nvCxnSpPr>
          <p:spPr>
            <a:xfrm>
              <a:off x="356550" y="265650"/>
              <a:ext cx="0" cy="46140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26"/>
            <p:cNvCxnSpPr/>
            <p:nvPr/>
          </p:nvCxnSpPr>
          <p:spPr>
            <a:xfrm>
              <a:off x="349550" y="267350"/>
              <a:ext cx="844500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6"/>
            <p:cNvCxnSpPr/>
            <p:nvPr/>
          </p:nvCxnSpPr>
          <p:spPr>
            <a:xfrm>
              <a:off x="349550" y="4873700"/>
              <a:ext cx="8445000" cy="0"/>
            </a:xfrm>
            <a:prstGeom prst="straightConnector1">
              <a:avLst/>
            </a:prstGeom>
            <a:noFill/>
            <a:ln w="9525" cap="flat" cmpd="sng">
              <a:solidFill>
                <a:schemeClr val="dk2"/>
              </a:solidFill>
              <a:prstDash val="solid"/>
              <a:round/>
              <a:headEnd type="none" w="med" len="med"/>
              <a:tailEnd type="none" w="med" len="med"/>
            </a:ln>
          </p:spPr>
        </p:cxnSp>
        <p:sp>
          <p:nvSpPr>
            <p:cNvPr id="385" name="Google Shape;385;p26"/>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26"/>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387" name="Google Shape;387;p26"/>
            <p:cNvSpPr/>
            <p:nvPr/>
          </p:nvSpPr>
          <p:spPr>
            <a:xfrm>
              <a:off x="450195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26"/>
            <p:cNvCxnSpPr/>
            <p:nvPr/>
          </p:nvCxnSpPr>
          <p:spPr>
            <a:xfrm rot="10800000">
              <a:off x="4572000" y="4875312"/>
              <a:ext cx="0" cy="267300"/>
            </a:xfrm>
            <a:prstGeom prst="straightConnector1">
              <a:avLst/>
            </a:prstGeom>
            <a:noFill/>
            <a:ln w="9525" cap="flat" cmpd="sng">
              <a:solidFill>
                <a:schemeClr val="dk2"/>
              </a:solidFill>
              <a:prstDash val="solid"/>
              <a:round/>
              <a:headEnd type="none" w="med" len="med"/>
              <a:tailEnd type="none" w="med" len="med"/>
            </a:ln>
          </p:spPr>
        </p:cxnSp>
        <p:sp>
          <p:nvSpPr>
            <p:cNvPr id="392" name="Google Shape;392;p26"/>
            <p:cNvSpPr/>
            <p:nvPr/>
          </p:nvSpPr>
          <p:spPr>
            <a:xfrm>
              <a:off x="4501950"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6"/>
            <p:cNvGrpSpPr/>
            <p:nvPr/>
          </p:nvGrpSpPr>
          <p:grpSpPr>
            <a:xfrm>
              <a:off x="107505" y="2144025"/>
              <a:ext cx="140100" cy="855450"/>
              <a:chOff x="8898796" y="1665825"/>
              <a:chExt cx="140100" cy="855450"/>
            </a:xfrm>
          </p:grpSpPr>
          <p:sp>
            <p:nvSpPr>
              <p:cNvPr id="394" name="Google Shape;394;p26"/>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 name="Google Shape;397;p26"/>
          <p:cNvSpPr txBox="1">
            <a:spLocks noGrp="1"/>
          </p:cNvSpPr>
          <p:nvPr>
            <p:ph type="title"/>
          </p:nvPr>
        </p:nvSpPr>
        <p:spPr>
          <a:xfrm>
            <a:off x="2084813" y="525050"/>
            <a:ext cx="4448100" cy="1058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8" name="Google Shape;398;p26"/>
          <p:cNvSpPr txBox="1">
            <a:spLocks noGrp="1"/>
          </p:cNvSpPr>
          <p:nvPr>
            <p:ph type="subTitle" idx="1"/>
          </p:nvPr>
        </p:nvSpPr>
        <p:spPr>
          <a:xfrm>
            <a:off x="2426475" y="1702275"/>
            <a:ext cx="3764700" cy="105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9" name="Google Shape;399;p26"/>
          <p:cNvSpPr txBox="1"/>
          <p:nvPr/>
        </p:nvSpPr>
        <p:spPr>
          <a:xfrm>
            <a:off x="2084825"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Albert Sans"/>
                <a:ea typeface="Albert Sans"/>
                <a:cs typeface="Albert Sans"/>
                <a:sym typeface="Albert Sans"/>
              </a:rPr>
              <a:t>CREDITS: This presentation template was created by </a:t>
            </a:r>
            <a:r>
              <a:rPr lang="en" sz="10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000" b="1">
                <a:solidFill>
                  <a:schemeClr val="dk1"/>
                </a:solidFill>
                <a:latin typeface="Albert Sans"/>
                <a:ea typeface="Albert Sans"/>
                <a:cs typeface="Albert Sans"/>
                <a:sym typeface="Albert Sans"/>
              </a:rPr>
              <a:t>,</a:t>
            </a:r>
            <a:r>
              <a:rPr lang="en" sz="1000">
                <a:solidFill>
                  <a:schemeClr val="dk1"/>
                </a:solidFill>
                <a:latin typeface="Albert Sans"/>
                <a:ea typeface="Albert Sans"/>
                <a:cs typeface="Albert Sans"/>
                <a:sym typeface="Albert Sans"/>
              </a:rPr>
              <a:t> and includes icons by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bert Sans"/>
                <a:ea typeface="Albert Sans"/>
                <a:cs typeface="Albert Sans"/>
                <a:sym typeface="Albert Sans"/>
              </a:rPr>
              <a:t>, and infographics &amp; images by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lbert Sans"/>
                <a:ea typeface="Albert Sans"/>
                <a:cs typeface="Albert Sans"/>
                <a:sym typeface="Albert Sans"/>
              </a:rPr>
              <a:t> </a:t>
            </a:r>
            <a:endParaRPr sz="1000" u="sng">
              <a:solidFill>
                <a:schemeClr val="dk1"/>
              </a:solidFill>
              <a:latin typeface="Albert Sans"/>
              <a:ea typeface="Albert Sans"/>
              <a:cs typeface="Albert Sans"/>
              <a:sym typeface="Albert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0"/>
        <p:cNvGrpSpPr/>
        <p:nvPr/>
      </p:nvGrpSpPr>
      <p:grpSpPr>
        <a:xfrm>
          <a:off x="0" y="0"/>
          <a:ext cx="0" cy="0"/>
          <a:chOff x="0" y="0"/>
          <a:chExt cx="0" cy="0"/>
        </a:xfrm>
      </p:grpSpPr>
      <p:grpSp>
        <p:nvGrpSpPr>
          <p:cNvPr id="401" name="Google Shape;401;p27"/>
          <p:cNvGrpSpPr/>
          <p:nvPr/>
        </p:nvGrpSpPr>
        <p:grpSpPr>
          <a:xfrm>
            <a:off x="-4950" y="-6300"/>
            <a:ext cx="9153900" cy="5156100"/>
            <a:chOff x="-4950" y="-6300"/>
            <a:chExt cx="9153900" cy="5156100"/>
          </a:xfrm>
        </p:grpSpPr>
        <p:cxnSp>
          <p:nvCxnSpPr>
            <p:cNvPr id="402" name="Google Shape;402;p27"/>
            <p:cNvCxnSpPr/>
            <p:nvPr/>
          </p:nvCxnSpPr>
          <p:spPr>
            <a:xfrm rot="10800000">
              <a:off x="4572000" y="4875312"/>
              <a:ext cx="0" cy="267300"/>
            </a:xfrm>
            <a:prstGeom prst="straightConnector1">
              <a:avLst/>
            </a:prstGeom>
            <a:noFill/>
            <a:ln w="9525" cap="flat" cmpd="sng">
              <a:solidFill>
                <a:schemeClr val="dk2"/>
              </a:solidFill>
              <a:prstDash val="solid"/>
              <a:round/>
              <a:headEnd type="none" w="med" len="med"/>
              <a:tailEnd type="none" w="med" len="med"/>
            </a:ln>
          </p:spPr>
        </p:cxnSp>
        <p:cxnSp>
          <p:nvCxnSpPr>
            <p:cNvPr id="403" name="Google Shape;403;p27"/>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404" name="Google Shape;404;p27"/>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405" name="Google Shape;405;p27"/>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06" name="Google Shape;406;p27"/>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7"/>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27"/>
            <p:cNvSpPr/>
            <p:nvPr/>
          </p:nvSpPr>
          <p:spPr>
            <a:xfrm>
              <a:off x="28650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7"/>
            <p:cNvGrpSpPr/>
            <p:nvPr/>
          </p:nvGrpSpPr>
          <p:grpSpPr>
            <a:xfrm>
              <a:off x="107505" y="2144025"/>
              <a:ext cx="140100" cy="855450"/>
              <a:chOff x="8898796" y="1665825"/>
              <a:chExt cx="140100" cy="855450"/>
            </a:xfrm>
          </p:grpSpPr>
          <p:sp>
            <p:nvSpPr>
              <p:cNvPr id="410" name="Google Shape;410;p27"/>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7"/>
            <p:cNvGrpSpPr/>
            <p:nvPr/>
          </p:nvGrpSpPr>
          <p:grpSpPr>
            <a:xfrm>
              <a:off x="8896405" y="2023500"/>
              <a:ext cx="140100" cy="855450"/>
              <a:chOff x="8898796" y="1665825"/>
              <a:chExt cx="140100" cy="855450"/>
            </a:xfrm>
          </p:grpSpPr>
          <p:sp>
            <p:nvSpPr>
              <p:cNvPr id="414" name="Google Shape;414;p27"/>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7"/>
            <p:cNvSpPr/>
            <p:nvPr/>
          </p:nvSpPr>
          <p:spPr>
            <a:xfrm>
              <a:off x="286500"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871740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8717400"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
        <p:cNvGrpSpPr/>
        <p:nvPr/>
      </p:nvGrpSpPr>
      <p:grpSpPr>
        <a:xfrm>
          <a:off x="0" y="0"/>
          <a:ext cx="0" cy="0"/>
          <a:chOff x="0" y="0"/>
          <a:chExt cx="0" cy="0"/>
        </a:xfrm>
      </p:grpSpPr>
      <p:grpSp>
        <p:nvGrpSpPr>
          <p:cNvPr id="421" name="Google Shape;421;p28"/>
          <p:cNvGrpSpPr/>
          <p:nvPr/>
        </p:nvGrpSpPr>
        <p:grpSpPr>
          <a:xfrm>
            <a:off x="-4950" y="-6300"/>
            <a:ext cx="9155688" cy="5156100"/>
            <a:chOff x="-4950" y="-6300"/>
            <a:chExt cx="9155688" cy="5156100"/>
          </a:xfrm>
        </p:grpSpPr>
        <p:cxnSp>
          <p:nvCxnSpPr>
            <p:cNvPr id="422" name="Google Shape;422;p28"/>
            <p:cNvCxnSpPr/>
            <p:nvPr/>
          </p:nvCxnSpPr>
          <p:spPr>
            <a:xfrm rot="10800000">
              <a:off x="4572000" y="4875312"/>
              <a:ext cx="0" cy="2673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28"/>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28"/>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425" name="Google Shape;425;p28"/>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26" name="Google Shape;426;p28"/>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28"/>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428" name="Google Shape;428;p28"/>
            <p:cNvSpPr/>
            <p:nvPr/>
          </p:nvSpPr>
          <p:spPr>
            <a:xfrm>
              <a:off x="4470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286500" y="19730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286500" y="480365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8717400" y="19730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8717400" y="480365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470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28"/>
            <p:cNvCxnSpPr/>
            <p:nvPr/>
          </p:nvCxnSpPr>
          <p:spPr>
            <a:xfrm>
              <a:off x="0" y="2571750"/>
              <a:ext cx="352500" cy="0"/>
            </a:xfrm>
            <a:prstGeom prst="straightConnector1">
              <a:avLst/>
            </a:prstGeom>
            <a:noFill/>
            <a:ln w="9525" cap="flat" cmpd="sng">
              <a:solidFill>
                <a:schemeClr val="dk2"/>
              </a:solidFill>
              <a:prstDash val="solid"/>
              <a:round/>
              <a:headEnd type="none" w="med" len="med"/>
              <a:tailEnd type="none" w="med" len="med"/>
            </a:ln>
          </p:spPr>
        </p:cxnSp>
        <p:cxnSp>
          <p:nvCxnSpPr>
            <p:cNvPr id="435" name="Google Shape;435;p28"/>
            <p:cNvCxnSpPr/>
            <p:nvPr/>
          </p:nvCxnSpPr>
          <p:spPr>
            <a:xfrm rot="10800000">
              <a:off x="8793738" y="2570525"/>
              <a:ext cx="357000" cy="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28"/>
            <p:cNvSpPr/>
            <p:nvPr/>
          </p:nvSpPr>
          <p:spPr>
            <a:xfrm>
              <a:off x="286625" y="25004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8717275" y="25004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cxnSp>
        <p:nvCxnSpPr>
          <p:cNvPr id="44" name="Google Shape;44;p4"/>
          <p:cNvCxnSpPr>
            <a:stCxn id="45" idx="4"/>
            <a:endCxn id="46" idx="0"/>
          </p:cNvCxnSpPr>
          <p:nvPr/>
        </p:nvCxnSpPr>
        <p:spPr>
          <a:xfrm>
            <a:off x="356675" y="337400"/>
            <a:ext cx="0" cy="446640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47;p4"/>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48;p4"/>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49;p4"/>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50" name="Google Shape;50;p4"/>
          <p:cNvCxnSpPr/>
          <p:nvPr/>
        </p:nvCxnSpPr>
        <p:spPr>
          <a:xfrm rot="10800000">
            <a:off x="4572000" y="4868875"/>
            <a:ext cx="0" cy="26730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51;p4"/>
          <p:cNvCxnSpPr>
            <a:stCxn id="52" idx="4"/>
            <a:endCxn id="53" idx="0"/>
          </p:cNvCxnSpPr>
          <p:nvPr/>
        </p:nvCxnSpPr>
        <p:spPr>
          <a:xfrm>
            <a:off x="8787325" y="337400"/>
            <a:ext cx="0" cy="4466400"/>
          </a:xfrm>
          <a:prstGeom prst="straightConnector1">
            <a:avLst/>
          </a:prstGeom>
          <a:noFill/>
          <a:ln w="9525" cap="flat" cmpd="sng">
            <a:solidFill>
              <a:schemeClr val="dk2"/>
            </a:solidFill>
            <a:prstDash val="solid"/>
            <a:round/>
            <a:headEnd type="none" w="med" len="med"/>
            <a:tailEnd type="none" w="med" len="med"/>
          </a:ln>
        </p:spPr>
      </p:cxnSp>
      <p:sp>
        <p:nvSpPr>
          <p:cNvPr id="45" name="Google Shape;45;p4"/>
          <p:cNvSpPr/>
          <p:nvPr/>
        </p:nvSpPr>
        <p:spPr>
          <a:xfrm>
            <a:off x="28662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8662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717275"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717275" y="480365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 name="Google Shape;55;p4"/>
          <p:cNvSpPr txBox="1">
            <a:spLocks noGrp="1"/>
          </p:cNvSpPr>
          <p:nvPr>
            <p:ph type="body" idx="1"/>
          </p:nvPr>
        </p:nvSpPr>
        <p:spPr>
          <a:xfrm>
            <a:off x="720000" y="1122025"/>
            <a:ext cx="7704000" cy="4647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grpSp>
        <p:nvGrpSpPr>
          <p:cNvPr id="57" name="Google Shape;57;p5"/>
          <p:cNvGrpSpPr/>
          <p:nvPr/>
        </p:nvGrpSpPr>
        <p:grpSpPr>
          <a:xfrm>
            <a:off x="-4950" y="50"/>
            <a:ext cx="9153900" cy="5143450"/>
            <a:chOff x="-4950" y="50"/>
            <a:chExt cx="9153900" cy="5143450"/>
          </a:xfrm>
        </p:grpSpPr>
        <p:cxnSp>
          <p:nvCxnSpPr>
            <p:cNvPr id="58" name="Google Shape;58;p5"/>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5"/>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5"/>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5"/>
            <p:cNvCxnSpPr/>
            <p:nvPr/>
          </p:nvCxnSpPr>
          <p:spPr>
            <a:xfrm rot="10800000">
              <a:off x="4572000" y="4869000"/>
              <a:ext cx="0" cy="274500"/>
            </a:xfrm>
            <a:prstGeom prst="straightConnector1">
              <a:avLst/>
            </a:prstGeom>
            <a:noFill/>
            <a:ln w="9525" cap="flat" cmpd="sng">
              <a:solidFill>
                <a:schemeClr val="dk2"/>
              </a:solidFill>
              <a:prstDash val="solid"/>
              <a:round/>
              <a:headEnd type="none" w="med" len="med"/>
              <a:tailEnd type="none" w="med" len="med"/>
            </a:ln>
          </p:spPr>
        </p:cxnSp>
        <p:sp>
          <p:nvSpPr>
            <p:cNvPr id="62" name="Google Shape;62;p5"/>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5075535" y="2669674"/>
            <a:ext cx="2505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5"/>
          <p:cNvSpPr txBox="1">
            <a:spLocks noGrp="1"/>
          </p:cNvSpPr>
          <p:nvPr>
            <p:ph type="subTitle" idx="2"/>
          </p:nvPr>
        </p:nvSpPr>
        <p:spPr>
          <a:xfrm>
            <a:off x="1562875" y="2669674"/>
            <a:ext cx="2505600" cy="15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5"/>
          <p:cNvSpPr txBox="1">
            <a:spLocks noGrp="1"/>
          </p:cNvSpPr>
          <p:nvPr>
            <p:ph type="subTitle" idx="3"/>
          </p:nvPr>
        </p:nvSpPr>
        <p:spPr>
          <a:xfrm>
            <a:off x="1562875" y="1885170"/>
            <a:ext cx="2505600" cy="78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5"/>
          <p:cNvSpPr txBox="1">
            <a:spLocks noGrp="1"/>
          </p:cNvSpPr>
          <p:nvPr>
            <p:ph type="subTitle" idx="4"/>
          </p:nvPr>
        </p:nvSpPr>
        <p:spPr>
          <a:xfrm>
            <a:off x="5075535" y="1885170"/>
            <a:ext cx="2505600" cy="784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Urbanist"/>
                <a:ea typeface="Urbanist"/>
                <a:cs typeface="Urbanist"/>
                <a:sym typeface="Urbani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grpSp>
        <p:nvGrpSpPr>
          <p:cNvPr id="72" name="Google Shape;72;p6"/>
          <p:cNvGrpSpPr/>
          <p:nvPr/>
        </p:nvGrpSpPr>
        <p:grpSpPr>
          <a:xfrm>
            <a:off x="-4950" y="165500"/>
            <a:ext cx="9153900" cy="4810050"/>
            <a:chOff x="-4950" y="165500"/>
            <a:chExt cx="9153900" cy="4810050"/>
          </a:xfrm>
        </p:grpSpPr>
        <p:cxnSp>
          <p:nvCxnSpPr>
            <p:cNvPr id="73" name="Google Shape;73;p6"/>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6"/>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75" name="Google Shape;75;p6"/>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cxnSp>
        <p:nvCxnSpPr>
          <p:cNvPr id="81" name="Google Shape;81;p7"/>
          <p:cNvCxnSpPr/>
          <p:nvPr/>
        </p:nvCxnSpPr>
        <p:spPr>
          <a:xfrm>
            <a:off x="356675" y="-17925"/>
            <a:ext cx="0" cy="5175600"/>
          </a:xfrm>
          <a:prstGeom prst="straightConnector1">
            <a:avLst/>
          </a:prstGeom>
          <a:noFill/>
          <a:ln w="9525" cap="flat" cmpd="sng">
            <a:solidFill>
              <a:schemeClr val="dk2"/>
            </a:solidFill>
            <a:prstDash val="solid"/>
            <a:round/>
            <a:headEnd type="none" w="med" len="med"/>
            <a:tailEnd type="none" w="med" len="med"/>
          </a:ln>
        </p:spPr>
      </p:cxnSp>
      <p:cxnSp>
        <p:nvCxnSpPr>
          <p:cNvPr id="82" name="Google Shape;82;p7"/>
          <p:cNvCxnSpPr/>
          <p:nvPr/>
        </p:nvCxnSpPr>
        <p:spPr>
          <a:xfrm>
            <a:off x="356675" y="26735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83" name="Google Shape;83;p7"/>
          <p:cNvCxnSpPr/>
          <p:nvPr/>
        </p:nvCxnSpPr>
        <p:spPr>
          <a:xfrm>
            <a:off x="356675" y="4873700"/>
            <a:ext cx="8430600" cy="0"/>
          </a:xfrm>
          <a:prstGeom prst="straightConnector1">
            <a:avLst/>
          </a:prstGeom>
          <a:noFill/>
          <a:ln w="9525" cap="flat" cmpd="sng">
            <a:solidFill>
              <a:schemeClr val="dk2"/>
            </a:solidFill>
            <a:prstDash val="solid"/>
            <a:round/>
            <a:headEnd type="none" w="med" len="med"/>
            <a:tailEnd type="none" w="med" len="med"/>
          </a:ln>
        </p:spPr>
      </p:cxnSp>
      <p:cxnSp>
        <p:nvCxnSpPr>
          <p:cNvPr id="84" name="Google Shape;84;p7"/>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cxnSp>
        <p:nvCxnSpPr>
          <p:cNvPr id="85" name="Google Shape;85;p7"/>
          <p:cNvCxnSpPr/>
          <p:nvPr/>
        </p:nvCxnSpPr>
        <p:spPr>
          <a:xfrm rot="10800000">
            <a:off x="4572000" y="4868875"/>
            <a:ext cx="0" cy="267300"/>
          </a:xfrm>
          <a:prstGeom prst="straightConnector1">
            <a:avLst/>
          </a:prstGeom>
          <a:noFill/>
          <a:ln w="9525" cap="flat" cmpd="sng">
            <a:solidFill>
              <a:schemeClr val="dk2"/>
            </a:solidFill>
            <a:prstDash val="solid"/>
            <a:round/>
            <a:headEnd type="none" w="med" len="med"/>
            <a:tailEnd type="none" w="med" len="med"/>
          </a:ln>
        </p:spPr>
      </p:cxnSp>
      <p:sp>
        <p:nvSpPr>
          <p:cNvPr id="86" name="Google Shape;86;p7"/>
          <p:cNvSpPr/>
          <p:nvPr/>
        </p:nvSpPr>
        <p:spPr>
          <a:xfrm>
            <a:off x="4470150"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4470150"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7"/>
          <p:cNvCxnSpPr/>
          <p:nvPr/>
        </p:nvCxnSpPr>
        <p:spPr>
          <a:xfrm>
            <a:off x="8787325" y="-17925"/>
            <a:ext cx="0" cy="5175600"/>
          </a:xfrm>
          <a:prstGeom prst="straightConnector1">
            <a:avLst/>
          </a:prstGeom>
          <a:noFill/>
          <a:ln w="9525" cap="flat" cmpd="sng">
            <a:solidFill>
              <a:schemeClr val="dk2"/>
            </a:solidFill>
            <a:prstDash val="solid"/>
            <a:round/>
            <a:headEnd type="none" w="med" len="med"/>
            <a:tailEnd type="none" w="med" len="med"/>
          </a:ln>
        </p:spPr>
      </p:cxnSp>
      <p:sp>
        <p:nvSpPr>
          <p:cNvPr id="89" name="Google Shape;89;p7"/>
          <p:cNvSpPr txBox="1">
            <a:spLocks noGrp="1"/>
          </p:cNvSpPr>
          <p:nvPr>
            <p:ph type="title"/>
          </p:nvPr>
        </p:nvSpPr>
        <p:spPr>
          <a:xfrm>
            <a:off x="713225" y="842938"/>
            <a:ext cx="4294800" cy="10998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a:off x="713225" y="2002263"/>
            <a:ext cx="4294800" cy="2298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91" name="Google Shape;91;p7"/>
          <p:cNvSpPr>
            <a:spLocks noGrp="1"/>
          </p:cNvSpPr>
          <p:nvPr>
            <p:ph type="pic" idx="2"/>
          </p:nvPr>
        </p:nvSpPr>
        <p:spPr>
          <a:xfrm>
            <a:off x="5310187" y="538325"/>
            <a:ext cx="3120900" cy="40644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grpSp>
        <p:nvGrpSpPr>
          <p:cNvPr id="93" name="Google Shape;93;p8"/>
          <p:cNvGrpSpPr/>
          <p:nvPr/>
        </p:nvGrpSpPr>
        <p:grpSpPr>
          <a:xfrm>
            <a:off x="-4950" y="-6300"/>
            <a:ext cx="9153900" cy="5156100"/>
            <a:chOff x="-4950" y="-6300"/>
            <a:chExt cx="9153900" cy="5156100"/>
          </a:xfrm>
        </p:grpSpPr>
        <p:cxnSp>
          <p:nvCxnSpPr>
            <p:cNvPr id="94" name="Google Shape;94;p8"/>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8"/>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8"/>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8"/>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98" name="Google Shape;98;p8"/>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8"/>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100" name="Google Shape;100;p8"/>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8"/>
            <p:cNvGrpSpPr/>
            <p:nvPr/>
          </p:nvGrpSpPr>
          <p:grpSpPr>
            <a:xfrm>
              <a:off x="107505" y="2023500"/>
              <a:ext cx="140100" cy="855450"/>
              <a:chOff x="8898796" y="1665825"/>
              <a:chExt cx="140100" cy="855450"/>
            </a:xfrm>
          </p:grpSpPr>
          <p:sp>
            <p:nvSpPr>
              <p:cNvPr id="104" name="Google Shape;104;p8"/>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 name="Google Shape;107;p8"/>
            <p:cNvCxnSpPr/>
            <p:nvPr/>
          </p:nvCxnSpPr>
          <p:spPr>
            <a:xfrm rot="10800000">
              <a:off x="4572000" y="4869000"/>
              <a:ext cx="0" cy="274500"/>
            </a:xfrm>
            <a:prstGeom prst="straightConnector1">
              <a:avLst/>
            </a:prstGeom>
            <a:noFill/>
            <a:ln w="9525" cap="flat" cmpd="sng">
              <a:solidFill>
                <a:schemeClr val="dk2"/>
              </a:solidFill>
              <a:prstDash val="solid"/>
              <a:round/>
              <a:headEnd type="none" w="med" len="med"/>
              <a:tailEnd type="none" w="med" len="med"/>
            </a:ln>
          </p:spPr>
        </p:cxnSp>
        <p:grpSp>
          <p:nvGrpSpPr>
            <p:cNvPr id="108" name="Google Shape;108;p8"/>
            <p:cNvGrpSpPr/>
            <p:nvPr/>
          </p:nvGrpSpPr>
          <p:grpSpPr>
            <a:xfrm>
              <a:off x="8896405" y="2023500"/>
              <a:ext cx="140100" cy="855450"/>
              <a:chOff x="8898796" y="1665825"/>
              <a:chExt cx="140100" cy="855450"/>
            </a:xfrm>
          </p:grpSpPr>
          <p:sp>
            <p:nvSpPr>
              <p:cNvPr id="109" name="Google Shape;109;p8"/>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8"/>
            <p:cNvSpPr/>
            <p:nvPr/>
          </p:nvSpPr>
          <p:spPr>
            <a:xfrm>
              <a:off x="4501950" y="1973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4501950" y="4806100"/>
              <a:ext cx="140100" cy="140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sp>
        <p:nvSpPr>
          <p:cNvPr id="116" name="Google Shape;11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17" name="Google Shape;11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8" name="Google Shape;118;p9"/>
          <p:cNvGrpSpPr/>
          <p:nvPr/>
        </p:nvGrpSpPr>
        <p:grpSpPr>
          <a:xfrm>
            <a:off x="-4950" y="-6300"/>
            <a:ext cx="9153900" cy="5156100"/>
            <a:chOff x="-4950" y="-6300"/>
            <a:chExt cx="9153900" cy="5156100"/>
          </a:xfrm>
        </p:grpSpPr>
        <p:cxnSp>
          <p:nvCxnSpPr>
            <p:cNvPr id="119" name="Google Shape;119;p9"/>
            <p:cNvCxnSpPr/>
            <p:nvPr/>
          </p:nvCxnSpPr>
          <p:spPr>
            <a:xfrm>
              <a:off x="8787325"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9"/>
            <p:cNvCxnSpPr/>
            <p:nvPr/>
          </p:nvCxnSpPr>
          <p:spPr>
            <a:xfrm>
              <a:off x="356550" y="-6300"/>
              <a:ext cx="0" cy="515610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9"/>
            <p:cNvCxnSpPr/>
            <p:nvPr/>
          </p:nvCxnSpPr>
          <p:spPr>
            <a:xfrm>
              <a:off x="-4950" y="267350"/>
              <a:ext cx="9153900" cy="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9"/>
            <p:cNvCxnSpPr/>
            <p:nvPr/>
          </p:nvCxnSpPr>
          <p:spPr>
            <a:xfrm>
              <a:off x="-4950" y="4873700"/>
              <a:ext cx="9153900" cy="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9"/>
            <p:cNvSpPr/>
            <p:nvPr/>
          </p:nvSpPr>
          <p:spPr>
            <a:xfrm>
              <a:off x="868547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9"/>
            <p:cNvCxnSpPr/>
            <p:nvPr/>
          </p:nvCxnSpPr>
          <p:spPr>
            <a:xfrm rot="10800000">
              <a:off x="4572000" y="50"/>
              <a:ext cx="0" cy="26730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9"/>
            <p:cNvSpPr/>
            <p:nvPr/>
          </p:nvSpPr>
          <p:spPr>
            <a:xfrm>
              <a:off x="254825" y="16550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868547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254825" y="4771850"/>
              <a:ext cx="203700" cy="203700"/>
            </a:xfrm>
            <a:prstGeom prst="star4">
              <a:avLst>
                <a:gd name="adj" fmla="val 2164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9"/>
            <p:cNvGrpSpPr/>
            <p:nvPr/>
          </p:nvGrpSpPr>
          <p:grpSpPr>
            <a:xfrm>
              <a:off x="107505" y="2023500"/>
              <a:ext cx="140100" cy="855450"/>
              <a:chOff x="8898796" y="1665825"/>
              <a:chExt cx="140100" cy="855450"/>
            </a:xfrm>
          </p:grpSpPr>
          <p:sp>
            <p:nvSpPr>
              <p:cNvPr id="129" name="Google Shape;129;p9"/>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2" name="Google Shape;132;p9"/>
            <p:cNvCxnSpPr/>
            <p:nvPr/>
          </p:nvCxnSpPr>
          <p:spPr>
            <a:xfrm rot="10800000">
              <a:off x="4572000" y="4869000"/>
              <a:ext cx="0" cy="274500"/>
            </a:xfrm>
            <a:prstGeom prst="straightConnector1">
              <a:avLst/>
            </a:prstGeom>
            <a:noFill/>
            <a:ln w="9525" cap="flat" cmpd="sng">
              <a:solidFill>
                <a:schemeClr val="dk2"/>
              </a:solidFill>
              <a:prstDash val="solid"/>
              <a:round/>
              <a:headEnd type="none" w="med" len="med"/>
              <a:tailEnd type="none" w="med" len="med"/>
            </a:ln>
          </p:spPr>
        </p:cxnSp>
        <p:grpSp>
          <p:nvGrpSpPr>
            <p:cNvPr id="133" name="Google Shape;133;p9"/>
            <p:cNvGrpSpPr/>
            <p:nvPr/>
          </p:nvGrpSpPr>
          <p:grpSpPr>
            <a:xfrm>
              <a:off x="8896405" y="2023500"/>
              <a:ext cx="140100" cy="855450"/>
              <a:chOff x="8898796" y="1665825"/>
              <a:chExt cx="140100" cy="855450"/>
            </a:xfrm>
          </p:grpSpPr>
          <p:sp>
            <p:nvSpPr>
              <p:cNvPr id="134" name="Google Shape;134;p9"/>
              <p:cNvSpPr/>
              <p:nvPr/>
            </p:nvSpPr>
            <p:spPr>
              <a:xfrm>
                <a:off x="8898796" y="1665825"/>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898796" y="2023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8898796" y="2381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sp>
        <p:nvSpPr>
          <p:cNvPr id="138" name="Google Shape;138;p10"/>
          <p:cNvSpPr>
            <a:spLocks noGrp="1"/>
          </p:cNvSpPr>
          <p:nvPr>
            <p:ph type="pic" idx="2"/>
          </p:nvPr>
        </p:nvSpPr>
        <p:spPr>
          <a:xfrm>
            <a:off x="0" y="0"/>
            <a:ext cx="9144000" cy="5143500"/>
          </a:xfrm>
          <a:prstGeom prst="rect">
            <a:avLst/>
          </a:prstGeom>
          <a:noFill/>
          <a:ln>
            <a:noFill/>
          </a:ln>
        </p:spPr>
      </p:sp>
      <p:sp>
        <p:nvSpPr>
          <p:cNvPr id="139" name="Google Shape;139;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1pPr>
            <a:lvl2pPr lvl="1"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2pPr>
            <a:lvl3pPr lvl="2"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3pPr>
            <a:lvl4pPr lvl="3"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4pPr>
            <a:lvl5pPr lvl="4"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5pPr>
            <a:lvl6pPr lvl="5"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6pPr>
            <a:lvl7pPr lvl="6"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7pPr>
            <a:lvl8pPr lvl="7"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8pPr>
            <a:lvl9pPr lvl="8" algn="ctr" rtl="0">
              <a:spcBef>
                <a:spcPts val="0"/>
              </a:spcBef>
              <a:spcAft>
                <a:spcPts val="0"/>
              </a:spcAft>
              <a:buClr>
                <a:schemeClr val="dk1"/>
              </a:buClr>
              <a:buSzPts val="3000"/>
              <a:buFont typeface="Urbanist"/>
              <a:buNone/>
              <a:defRPr sz="3000">
                <a:solidFill>
                  <a:schemeClr val="dk1"/>
                </a:solidFill>
                <a:latin typeface="Urbanist"/>
                <a:ea typeface="Urbanist"/>
                <a:cs typeface="Urbanist"/>
                <a:sym typeface="Urbanis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png"/><Relationship Id="rId4" Type="http://schemas.openxmlformats.org/officeDocument/2006/relationships/hyperlink" Target="https://docs.google.com/spreadsheets/d/1FpfKCNCLAeTQi5C0NFy3gzcCwOCiBlcII5PeT0Uacr4/cop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FpfKCNCLAeTQi5C0NFy3gzcCwOCiBlcII5PeT0Uacr4/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photo/people-working-as-team-company_19534459.htm/?utm_source=slidesgo_template&amp;utm_medium=referral-link&amp;utm_campaign=sg_resources&amp;utm_content=freepik" TargetMode="External"/><Relationship Id="rId7" Type="http://schemas.openxmlformats.org/officeDocument/2006/relationships/hyperlink" Target="https://www.flaticon.com/packs/freelance-13/?utm_source=slidesgo_template&amp;utm_medium=referral-link&amp;utm_campaign=sg_resources&amp;utm_content=flaticon"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www.freepik.com/free-photo/people-working-as-team-company_19534464.htm/?utm_source=slidesgo_template&amp;utm_medium=referral-link&amp;utm_campaign=sg_resources&amp;utm_content=freepik" TargetMode="External"/><Relationship Id="rId5" Type="http://schemas.openxmlformats.org/officeDocument/2006/relationships/hyperlink" Target="https://www.freepik.com/free-photo/people-working-as-team-company_19534463.htm/?utm_source=slidesgo_template&amp;utm_medium=referral-link&amp;utm_campaign=sg_resources&amp;utm_content=freepik" TargetMode="External"/><Relationship Id="rId4" Type="http://schemas.openxmlformats.org/officeDocument/2006/relationships/hyperlink" Target="https://www.freepik.com/free-photo/people-working-as-team-company_19534456.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3.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24.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22.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p32"/>
          <p:cNvSpPr txBox="1">
            <a:spLocks noGrp="1"/>
          </p:cNvSpPr>
          <p:nvPr>
            <p:ph type="ctrTitle"/>
          </p:nvPr>
        </p:nvSpPr>
        <p:spPr>
          <a:xfrm>
            <a:off x="1441534" y="2097406"/>
            <a:ext cx="6260932" cy="9486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latin typeface="URWClassico" panose="00000000000000000002" pitchFamily="2" charset="0"/>
                <a:ea typeface="URWClassico" panose="00000000000000000002" pitchFamily="2" charset="0"/>
                <a:sym typeface="Urbanist"/>
              </a:rPr>
              <a:t>In the beginning…</a:t>
            </a:r>
            <a:endParaRPr dirty="0">
              <a:latin typeface="URWClassico" panose="00000000000000000002" pitchFamily="2" charset="0"/>
              <a:ea typeface="URWClassico" panose="00000000000000000002" pitchFamily="2" charset="0"/>
            </a:endParaRPr>
          </a:p>
        </p:txBody>
      </p:sp>
      <p:sp>
        <p:nvSpPr>
          <p:cNvPr id="3" name="Subtitle 2">
            <a:extLst>
              <a:ext uri="{FF2B5EF4-FFF2-40B4-BE49-F238E27FC236}">
                <a16:creationId xmlns:a16="http://schemas.microsoft.com/office/drawing/2014/main" id="{9AA8FCAF-0A9C-CE83-BC51-AE45EB0C4BE1}"/>
              </a:ext>
            </a:extLst>
          </p:cNvPr>
          <p:cNvSpPr>
            <a:spLocks noGrp="1"/>
          </p:cNvSpPr>
          <p:nvPr>
            <p:ph type="subTitle" idx="1"/>
          </p:nvPr>
        </p:nvSpPr>
        <p:spPr>
          <a:xfrm>
            <a:off x="1294082" y="4114486"/>
            <a:ext cx="6555836" cy="443400"/>
          </a:xfrm>
        </p:spPr>
        <p:txBody>
          <a:bodyPr/>
          <a:lstStyle/>
          <a:p>
            <a:pPr algn="ctr"/>
            <a:r>
              <a:rPr lang="en-US" dirty="0">
                <a:latin typeface="URWClassico" panose="00000000000000000002" pitchFamily="2" charset="0"/>
                <a:ea typeface="URWClassico" panose="00000000000000000002" pitchFamily="2" charset="0"/>
              </a:rPr>
              <a:t>Computer Science &amp; IT </a:t>
            </a:r>
            <a:r>
              <a:rPr lang="en-US" b="1" dirty="0">
                <a:latin typeface="URWClassico" panose="00000000000000000002" pitchFamily="2" charset="0"/>
                <a:ea typeface="URWClassico" panose="00000000000000000002" pitchFamily="2" charset="0"/>
              </a:rPr>
              <a:t>|</a:t>
            </a:r>
            <a:r>
              <a:rPr lang="en-US" dirty="0">
                <a:latin typeface="URWClassico" panose="00000000000000000002" pitchFamily="2" charset="0"/>
                <a:ea typeface="URWClassico" panose="00000000000000000002" pitchFamily="2" charset="0"/>
              </a:rPr>
              <a:t> Batch 17 </a:t>
            </a:r>
            <a:r>
              <a:rPr lang="en-US" b="1" dirty="0">
                <a:latin typeface="URWClassico" panose="00000000000000000002" pitchFamily="2" charset="0"/>
                <a:ea typeface="URWClassico" panose="00000000000000000002" pitchFamily="2" charset="0"/>
              </a:rPr>
              <a:t>|</a:t>
            </a:r>
            <a:r>
              <a:rPr lang="en-US" dirty="0">
                <a:latin typeface="URWClassico" panose="00000000000000000002" pitchFamily="2" charset="0"/>
                <a:ea typeface="URWClassico" panose="00000000000000000002" pitchFamily="2" charset="0"/>
              </a:rPr>
              <a:t> Group B </a:t>
            </a:r>
            <a:r>
              <a:rPr lang="en-US" b="1" dirty="0">
                <a:latin typeface="URWClassico" panose="00000000000000000002" pitchFamily="2" charset="0"/>
                <a:ea typeface="URWClassico" panose="00000000000000000002" pitchFamily="2" charset="0"/>
              </a:rPr>
              <a:t>|</a:t>
            </a:r>
            <a:r>
              <a:rPr lang="en-US" dirty="0">
                <a:latin typeface="URWClassico" panose="00000000000000000002" pitchFamily="2" charset="0"/>
                <a:ea typeface="URWClassico" panose="00000000000000000002" pitchFamily="2" charset="0"/>
              </a:rPr>
              <a:t> Titans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Solutions</a:t>
            </a:r>
            <a:endParaRPr/>
          </a:p>
        </p:txBody>
      </p:sp>
      <p:sp>
        <p:nvSpPr>
          <p:cNvPr id="578" name="Google Shape;578;p40"/>
          <p:cNvSpPr txBox="1">
            <a:spLocks noGrp="1"/>
          </p:cNvSpPr>
          <p:nvPr>
            <p:ph type="subTitle" idx="1"/>
          </p:nvPr>
        </p:nvSpPr>
        <p:spPr>
          <a:xfrm>
            <a:off x="720000" y="1582615"/>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new CRM (Customer Relationship Management) system to improve customer data management and</a:t>
            </a:r>
            <a:endParaRPr/>
          </a:p>
          <a:p>
            <a:pPr marL="0" lvl="0" indent="0" algn="l" rtl="0">
              <a:spcBef>
                <a:spcPts val="0"/>
              </a:spcBef>
              <a:spcAft>
                <a:spcPts val="0"/>
              </a:spcAft>
              <a:buNone/>
            </a:pPr>
            <a:r>
              <a:rPr lang="en"/>
              <a:t>sales tracking</a:t>
            </a:r>
            <a:endParaRPr/>
          </a:p>
        </p:txBody>
      </p:sp>
      <p:sp>
        <p:nvSpPr>
          <p:cNvPr id="579" name="Google Shape;579;p40"/>
          <p:cNvSpPr txBox="1">
            <a:spLocks noGrp="1"/>
          </p:cNvSpPr>
          <p:nvPr>
            <p:ph type="subTitle" idx="2"/>
          </p:nvPr>
        </p:nvSpPr>
        <p:spPr>
          <a:xfrm>
            <a:off x="3455250" y="1582615"/>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Outsourcing specific business functions (such as accounting or IT) to a third-party provider to reduce costs and increase time efficiency</a:t>
            </a:r>
            <a:endParaRPr/>
          </a:p>
        </p:txBody>
      </p:sp>
      <p:sp>
        <p:nvSpPr>
          <p:cNvPr id="580" name="Google Shape;580;p40"/>
          <p:cNvSpPr txBox="1">
            <a:spLocks noGrp="1"/>
          </p:cNvSpPr>
          <p:nvPr>
            <p:ph type="subTitle" idx="3"/>
          </p:nvPr>
        </p:nvSpPr>
        <p:spPr>
          <a:xfrm>
            <a:off x="720000" y="3315688"/>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increase revenue streams</a:t>
            </a:r>
            <a:endParaRPr/>
          </a:p>
        </p:txBody>
      </p:sp>
      <p:sp>
        <p:nvSpPr>
          <p:cNvPr id="581" name="Google Shape;581;p40"/>
          <p:cNvSpPr txBox="1">
            <a:spLocks noGrp="1"/>
          </p:cNvSpPr>
          <p:nvPr>
            <p:ph type="subTitle" idx="4"/>
          </p:nvPr>
        </p:nvSpPr>
        <p:spPr>
          <a:xfrm>
            <a:off x="3455250" y="3315688"/>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a:t>
            </a:r>
            <a:endParaRPr/>
          </a:p>
        </p:txBody>
      </p:sp>
      <p:sp>
        <p:nvSpPr>
          <p:cNvPr id="582" name="Google Shape;582;p40"/>
          <p:cNvSpPr txBox="1">
            <a:spLocks noGrp="1"/>
          </p:cNvSpPr>
          <p:nvPr>
            <p:ph type="subTitle" idx="7"/>
          </p:nvPr>
        </p:nvSpPr>
        <p:spPr>
          <a:xfrm>
            <a:off x="720000" y="1221989"/>
            <a:ext cx="22335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83" name="Google Shape;583;p40"/>
          <p:cNvSpPr txBox="1">
            <a:spLocks noGrp="1"/>
          </p:cNvSpPr>
          <p:nvPr>
            <p:ph type="subTitle" idx="8"/>
          </p:nvPr>
        </p:nvSpPr>
        <p:spPr>
          <a:xfrm>
            <a:off x="3455250" y="1221989"/>
            <a:ext cx="22311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84" name="Google Shape;584;p40"/>
          <p:cNvSpPr txBox="1">
            <a:spLocks noGrp="1"/>
          </p:cNvSpPr>
          <p:nvPr>
            <p:ph type="subTitle" idx="9"/>
          </p:nvPr>
        </p:nvSpPr>
        <p:spPr>
          <a:xfrm>
            <a:off x="6190500" y="1221989"/>
            <a:ext cx="22311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85" name="Google Shape;585;p40"/>
          <p:cNvSpPr txBox="1">
            <a:spLocks noGrp="1"/>
          </p:cNvSpPr>
          <p:nvPr>
            <p:ph type="subTitle" idx="5"/>
          </p:nvPr>
        </p:nvSpPr>
        <p:spPr>
          <a:xfrm>
            <a:off x="6190500" y="1582615"/>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86" name="Google Shape;586;p40"/>
          <p:cNvSpPr txBox="1">
            <a:spLocks noGrp="1"/>
          </p:cNvSpPr>
          <p:nvPr>
            <p:ph type="subTitle" idx="6"/>
          </p:nvPr>
        </p:nvSpPr>
        <p:spPr>
          <a:xfrm>
            <a:off x="6190500" y="3315688"/>
            <a:ext cx="2233500" cy="12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87" name="Google Shape;587;p40"/>
          <p:cNvSpPr txBox="1">
            <a:spLocks noGrp="1"/>
          </p:cNvSpPr>
          <p:nvPr>
            <p:ph type="subTitle" idx="13"/>
          </p:nvPr>
        </p:nvSpPr>
        <p:spPr>
          <a:xfrm>
            <a:off x="720000" y="2958004"/>
            <a:ext cx="22335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88" name="Google Shape;588;p40"/>
          <p:cNvSpPr txBox="1">
            <a:spLocks noGrp="1"/>
          </p:cNvSpPr>
          <p:nvPr>
            <p:ph type="subTitle" idx="14"/>
          </p:nvPr>
        </p:nvSpPr>
        <p:spPr>
          <a:xfrm>
            <a:off x="3455250" y="2958010"/>
            <a:ext cx="22311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89" name="Google Shape;589;p40"/>
          <p:cNvSpPr txBox="1">
            <a:spLocks noGrp="1"/>
          </p:cNvSpPr>
          <p:nvPr>
            <p:ph type="subTitle" idx="15"/>
          </p:nvPr>
        </p:nvSpPr>
        <p:spPr>
          <a:xfrm>
            <a:off x="6190500" y="2958010"/>
            <a:ext cx="2231100" cy="4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1"/>
          <p:cNvSpPr txBox="1">
            <a:spLocks noGrp="1"/>
          </p:cNvSpPr>
          <p:nvPr>
            <p:ph type="subTitle" idx="1"/>
          </p:nvPr>
        </p:nvSpPr>
        <p:spPr>
          <a:xfrm>
            <a:off x="5599378" y="2400735"/>
            <a:ext cx="2831400" cy="4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Break-even point </a:t>
            </a:r>
            <a:endParaRPr/>
          </a:p>
        </p:txBody>
      </p:sp>
      <p:sp>
        <p:nvSpPr>
          <p:cNvPr id="595" name="Google Shape;595;p41"/>
          <p:cNvSpPr txBox="1">
            <a:spLocks noGrp="1"/>
          </p:cNvSpPr>
          <p:nvPr>
            <p:ph type="title"/>
          </p:nvPr>
        </p:nvSpPr>
        <p:spPr>
          <a:xfrm>
            <a:off x="713227" y="2217236"/>
            <a:ext cx="3176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 units</a:t>
            </a:r>
            <a:endParaRPr/>
          </a:p>
        </p:txBody>
      </p:sp>
      <p:sp>
        <p:nvSpPr>
          <p:cNvPr id="596" name="Google Shape;596;p41"/>
          <p:cNvSpPr txBox="1">
            <a:spLocks noGrp="1"/>
          </p:cNvSpPr>
          <p:nvPr>
            <p:ph type="title" idx="2"/>
          </p:nvPr>
        </p:nvSpPr>
        <p:spPr>
          <a:xfrm>
            <a:off x="713227" y="777650"/>
            <a:ext cx="3176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$500,000</a:t>
            </a:r>
            <a:endParaRPr/>
          </a:p>
        </p:txBody>
      </p:sp>
      <p:sp>
        <p:nvSpPr>
          <p:cNvPr id="597" name="Google Shape;597;p41"/>
          <p:cNvSpPr txBox="1">
            <a:spLocks noGrp="1"/>
          </p:cNvSpPr>
          <p:nvPr>
            <p:ph type="subTitle" idx="3"/>
          </p:nvPr>
        </p:nvSpPr>
        <p:spPr>
          <a:xfrm>
            <a:off x="5599378" y="955100"/>
            <a:ext cx="2831400" cy="4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Net profit of the project</a:t>
            </a:r>
            <a:endParaRPr/>
          </a:p>
        </p:txBody>
      </p:sp>
      <p:sp>
        <p:nvSpPr>
          <p:cNvPr id="598" name="Google Shape;598;p41"/>
          <p:cNvSpPr txBox="1">
            <a:spLocks noGrp="1"/>
          </p:cNvSpPr>
          <p:nvPr>
            <p:ph type="title" idx="4"/>
          </p:nvPr>
        </p:nvSpPr>
        <p:spPr>
          <a:xfrm>
            <a:off x="713227" y="3664550"/>
            <a:ext cx="3176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599" name="Google Shape;599;p41"/>
          <p:cNvSpPr txBox="1">
            <a:spLocks noGrp="1"/>
          </p:cNvSpPr>
          <p:nvPr>
            <p:ph type="subTitle" idx="5"/>
          </p:nvPr>
        </p:nvSpPr>
        <p:spPr>
          <a:xfrm>
            <a:off x="5599378" y="3842000"/>
            <a:ext cx="2831400" cy="41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share in the industry</a:t>
            </a:r>
            <a:endParaRPr/>
          </a:p>
        </p:txBody>
      </p:sp>
      <p:sp>
        <p:nvSpPr>
          <p:cNvPr id="600" name="Google Shape;600;p41"/>
          <p:cNvSpPr/>
          <p:nvPr/>
        </p:nvSpPr>
        <p:spPr>
          <a:xfrm>
            <a:off x="5459280" y="109205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5459280" y="2535500"/>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5459280" y="397895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 name="Google Shape;603;p41"/>
          <p:cNvCxnSpPr>
            <a:stCxn id="596" idx="3"/>
            <a:endCxn id="600" idx="2"/>
          </p:cNvCxnSpPr>
          <p:nvPr/>
        </p:nvCxnSpPr>
        <p:spPr>
          <a:xfrm>
            <a:off x="3889327" y="1162100"/>
            <a:ext cx="1569900" cy="0"/>
          </a:xfrm>
          <a:prstGeom prst="straightConnector1">
            <a:avLst/>
          </a:prstGeom>
          <a:noFill/>
          <a:ln w="19050" cap="flat" cmpd="sng">
            <a:solidFill>
              <a:schemeClr val="dk1"/>
            </a:solidFill>
            <a:prstDash val="solid"/>
            <a:round/>
            <a:headEnd type="stealth" w="med" len="med"/>
            <a:tailEnd type="none" w="med" len="med"/>
          </a:ln>
        </p:spPr>
      </p:cxnSp>
      <p:cxnSp>
        <p:nvCxnSpPr>
          <p:cNvPr id="604" name="Google Shape;604;p41"/>
          <p:cNvCxnSpPr>
            <a:stCxn id="595" idx="3"/>
            <a:endCxn id="601" idx="2"/>
          </p:cNvCxnSpPr>
          <p:nvPr/>
        </p:nvCxnSpPr>
        <p:spPr>
          <a:xfrm>
            <a:off x="3889327" y="2601686"/>
            <a:ext cx="1569900" cy="3900"/>
          </a:xfrm>
          <a:prstGeom prst="straightConnector1">
            <a:avLst/>
          </a:prstGeom>
          <a:noFill/>
          <a:ln w="19050" cap="flat" cmpd="sng">
            <a:solidFill>
              <a:schemeClr val="dk1"/>
            </a:solidFill>
            <a:prstDash val="solid"/>
            <a:round/>
            <a:headEnd type="stealth" w="med" len="med"/>
            <a:tailEnd type="none" w="med" len="med"/>
          </a:ln>
        </p:spPr>
      </p:cxnSp>
      <p:cxnSp>
        <p:nvCxnSpPr>
          <p:cNvPr id="605" name="Google Shape;605;p41"/>
          <p:cNvCxnSpPr>
            <a:stCxn id="598" idx="3"/>
            <a:endCxn id="602" idx="2"/>
          </p:cNvCxnSpPr>
          <p:nvPr/>
        </p:nvCxnSpPr>
        <p:spPr>
          <a:xfrm>
            <a:off x="3889327" y="4049000"/>
            <a:ext cx="1569900" cy="0"/>
          </a:xfrm>
          <a:prstGeom prst="straightConnector1">
            <a:avLst/>
          </a:prstGeom>
          <a:noFill/>
          <a:ln w="19050" cap="flat" cmpd="sng">
            <a:solidFill>
              <a:schemeClr val="dk1"/>
            </a:solidFill>
            <a:prstDash val="solid"/>
            <a:round/>
            <a:headEnd type="stealth"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2"/>
          <p:cNvSpPr txBox="1">
            <a:spLocks noGrp="1"/>
          </p:cNvSpPr>
          <p:nvPr>
            <p:ph type="title"/>
          </p:nvPr>
        </p:nvSpPr>
        <p:spPr>
          <a:xfrm>
            <a:off x="713225" y="772125"/>
            <a:ext cx="47379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11" name="Google Shape;611;p42"/>
          <p:cNvSpPr txBox="1">
            <a:spLocks noGrp="1"/>
          </p:cNvSpPr>
          <p:nvPr>
            <p:ph type="subTitle" idx="1"/>
          </p:nvPr>
        </p:nvSpPr>
        <p:spPr>
          <a:xfrm>
            <a:off x="4014475" y="3409275"/>
            <a:ext cx="44163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First-year revenue of the project</a:t>
            </a:r>
            <a:endParaRPr/>
          </a:p>
        </p:txBody>
      </p:sp>
      <p:sp>
        <p:nvSpPr>
          <p:cNvPr id="612" name="Google Shape;612;p42"/>
          <p:cNvSpPr/>
          <p:nvPr/>
        </p:nvSpPr>
        <p:spPr>
          <a:xfrm>
            <a:off x="6152580" y="32691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42"/>
          <p:cNvCxnSpPr>
            <a:stCxn id="610" idx="3"/>
            <a:endCxn id="612" idx="0"/>
          </p:cNvCxnSpPr>
          <p:nvPr/>
        </p:nvCxnSpPr>
        <p:spPr>
          <a:xfrm>
            <a:off x="5451125" y="1362375"/>
            <a:ext cx="771600" cy="1906800"/>
          </a:xfrm>
          <a:prstGeom prst="bentConnector2">
            <a:avLst/>
          </a:prstGeom>
          <a:noFill/>
          <a:ln w="19050" cap="flat" cmpd="sng">
            <a:solidFill>
              <a:schemeClr val="dk1"/>
            </a:solidFill>
            <a:prstDash val="solid"/>
            <a:round/>
            <a:headEnd type="stealth"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data</a:t>
            </a:r>
            <a:endParaRPr/>
          </a:p>
        </p:txBody>
      </p:sp>
      <p:sp>
        <p:nvSpPr>
          <p:cNvPr id="619" name="Google Shape;619;p43"/>
          <p:cNvSpPr txBox="1">
            <a:spLocks noGrp="1"/>
          </p:cNvSpPr>
          <p:nvPr>
            <p:ph type="title" idx="4294967295"/>
          </p:nvPr>
        </p:nvSpPr>
        <p:spPr>
          <a:xfrm>
            <a:off x="713225" y="1467650"/>
            <a:ext cx="2810100" cy="81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t>Benefits of using tables</a:t>
            </a:r>
            <a:endParaRPr sz="2200"/>
          </a:p>
        </p:txBody>
      </p:sp>
      <p:sp>
        <p:nvSpPr>
          <p:cNvPr id="620" name="Google Shape;620;p43"/>
          <p:cNvSpPr txBox="1"/>
          <p:nvPr/>
        </p:nvSpPr>
        <p:spPr>
          <a:xfrm>
            <a:off x="981900" y="4416899"/>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621" name="Google Shape;621;p43"/>
          <p:cNvSpPr txBox="1">
            <a:spLocks noGrp="1"/>
          </p:cNvSpPr>
          <p:nvPr>
            <p:ph type="subTitle" idx="4294967295"/>
          </p:nvPr>
        </p:nvSpPr>
        <p:spPr>
          <a:xfrm>
            <a:off x="713225" y="2226950"/>
            <a:ext cx="2810100" cy="1740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Tables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22" name="Google Shape;622;p43" title="Chart">
            <a:hlinkClick r:id="rId4"/>
          </p:cNvPr>
          <p:cNvPicPr preferRelativeResize="0"/>
          <p:nvPr/>
        </p:nvPicPr>
        <p:blipFill>
          <a:blip r:embed="rId5">
            <a:alphaModFix/>
          </a:blip>
          <a:stretch>
            <a:fillRect/>
          </a:stretch>
        </p:blipFill>
        <p:spPr>
          <a:xfrm>
            <a:off x="3768285" y="1334463"/>
            <a:ext cx="4655707" cy="288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activities</a:t>
            </a:r>
            <a:endParaRPr/>
          </a:p>
        </p:txBody>
      </p:sp>
      <p:graphicFrame>
        <p:nvGraphicFramePr>
          <p:cNvPr id="628" name="Google Shape;628;p44"/>
          <p:cNvGraphicFramePr/>
          <p:nvPr/>
        </p:nvGraphicFramePr>
        <p:xfrm>
          <a:off x="719963" y="1161610"/>
          <a:ext cx="7710800" cy="3444275"/>
        </p:xfrm>
        <a:graphic>
          <a:graphicData uri="http://schemas.openxmlformats.org/drawingml/2006/table">
            <a:tbl>
              <a:tblPr>
                <a:noFill/>
                <a:tableStyleId>{4A680945-5CC4-4E33-8E25-9C48075C7B39}</a:tableStyleId>
              </a:tblPr>
              <a:tblGrid>
                <a:gridCol w="1482750">
                  <a:extLst>
                    <a:ext uri="{9D8B030D-6E8A-4147-A177-3AD203B41FA5}">
                      <a16:colId xmlns:a16="http://schemas.microsoft.com/office/drawing/2014/main" val="20000"/>
                    </a:ext>
                  </a:extLst>
                </a:gridCol>
                <a:gridCol w="1263575">
                  <a:extLst>
                    <a:ext uri="{9D8B030D-6E8A-4147-A177-3AD203B41FA5}">
                      <a16:colId xmlns:a16="http://schemas.microsoft.com/office/drawing/2014/main" val="20001"/>
                    </a:ext>
                  </a:extLst>
                </a:gridCol>
                <a:gridCol w="1263575">
                  <a:extLst>
                    <a:ext uri="{9D8B030D-6E8A-4147-A177-3AD203B41FA5}">
                      <a16:colId xmlns:a16="http://schemas.microsoft.com/office/drawing/2014/main" val="20002"/>
                    </a:ext>
                  </a:extLst>
                </a:gridCol>
                <a:gridCol w="1263575">
                  <a:extLst>
                    <a:ext uri="{9D8B030D-6E8A-4147-A177-3AD203B41FA5}">
                      <a16:colId xmlns:a16="http://schemas.microsoft.com/office/drawing/2014/main" val="20003"/>
                    </a:ext>
                  </a:extLst>
                </a:gridCol>
                <a:gridCol w="1263575">
                  <a:extLst>
                    <a:ext uri="{9D8B030D-6E8A-4147-A177-3AD203B41FA5}">
                      <a16:colId xmlns:a16="http://schemas.microsoft.com/office/drawing/2014/main" val="20004"/>
                    </a:ext>
                  </a:extLst>
                </a:gridCol>
                <a:gridCol w="1173750">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sz="1600">
                          <a:solidFill>
                            <a:schemeClr val="dk1"/>
                          </a:solidFill>
                          <a:latin typeface="Urbanist"/>
                          <a:ea typeface="Urbanist"/>
                          <a:cs typeface="Urbanist"/>
                          <a:sym typeface="Urbanist"/>
                        </a:rPr>
                        <a:t>Activity</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Urbanist"/>
                          <a:ea typeface="Urbanist"/>
                          <a:cs typeface="Urbanist"/>
                          <a:sym typeface="Urbanist"/>
                        </a:rPr>
                        <a:t>Start date</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Urbanist"/>
                          <a:ea typeface="Urbanist"/>
                          <a:cs typeface="Urbanist"/>
                          <a:sym typeface="Urbanist"/>
                        </a:rPr>
                        <a:t>End date</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rgbClr val="000000"/>
                        </a:buClr>
                        <a:buSzPts val="1100"/>
                        <a:buFont typeface="Arial"/>
                        <a:buNone/>
                      </a:pPr>
                      <a:r>
                        <a:rPr lang="en" sz="1600">
                          <a:solidFill>
                            <a:schemeClr val="dk1"/>
                          </a:solidFill>
                          <a:latin typeface="Urbanist"/>
                          <a:ea typeface="Urbanist"/>
                          <a:cs typeface="Urbanist"/>
                          <a:sym typeface="Urbanist"/>
                        </a:rPr>
                        <a:t>Resource</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Urbanist"/>
                          <a:ea typeface="Urbanist"/>
                          <a:cs typeface="Urbanist"/>
                          <a:sym typeface="Urbanist"/>
                        </a:rPr>
                        <a:t>Cost</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Urbanist"/>
                          <a:ea typeface="Urbanist"/>
                          <a:cs typeface="Urbanist"/>
                          <a:sym typeface="Urbanist"/>
                        </a:rPr>
                        <a:t>Revenue</a:t>
                      </a:r>
                      <a:endParaRPr sz="1600">
                        <a:solidFill>
                          <a:schemeClr val="dk1"/>
                        </a:solidFill>
                        <a:latin typeface="Urbanist"/>
                        <a:ea typeface="Urbanist"/>
                        <a:cs typeface="Urbanist"/>
                        <a:sym typeface="Urbanist"/>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Market research</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1/15/20XX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Market</a:t>
                      </a:r>
                      <a:endParaRPr sz="1200">
                        <a:solidFill>
                          <a:schemeClr val="dk1"/>
                        </a:solidFill>
                        <a:latin typeface="Albert Sans"/>
                        <a:ea typeface="Albert Sans"/>
                        <a:cs typeface="Albert Sans"/>
                        <a:sym typeface="Albert Sans"/>
                      </a:endParaRPr>
                    </a:p>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research firm</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Product development</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1/16/20XX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6/30/20XX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R&amp;D team</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Beta testing</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7/1/20XX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8/15/20XX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Beta testers</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525100">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Marketing campaign</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1/15/20XX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Advertising agency</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4"/>
                  </a:ext>
                </a:extLst>
              </a:tr>
              <a:tr h="525000">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Product launch</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1/16/20XX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6/30/20XX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Sales team</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r h="525000">
                <a:tc>
                  <a:txBody>
                    <a:bodyPr/>
                    <a:lstStyle/>
                    <a:p>
                      <a:pPr marL="0" lvl="0" indent="0" algn="l" rtl="0">
                        <a:spcBef>
                          <a:spcPts val="0"/>
                        </a:spcBef>
                        <a:spcAft>
                          <a:spcPts val="0"/>
                        </a:spcAft>
                        <a:buNone/>
                      </a:pPr>
                      <a:r>
                        <a:rPr lang="en">
                          <a:solidFill>
                            <a:schemeClr val="dk1"/>
                          </a:solidFill>
                          <a:latin typeface="Urbanist"/>
                          <a:ea typeface="Urbanist"/>
                          <a:cs typeface="Urbanist"/>
                          <a:sym typeface="Urbanist"/>
                        </a:rPr>
                        <a:t>Post-launch support</a:t>
                      </a:r>
                      <a:endParaRPr>
                        <a:solidFill>
                          <a:schemeClr val="dk1"/>
                        </a:solidFill>
                        <a:latin typeface="Urbanist"/>
                        <a:ea typeface="Urbanist"/>
                        <a:cs typeface="Urbanist"/>
                        <a:sym typeface="Urbanist"/>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7/1/20XX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8/15/20XX</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Support team</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$800,000</a:t>
                      </a:r>
                      <a:endParaRPr sz="1200">
                        <a:solidFill>
                          <a:schemeClr val="dk1"/>
                        </a:solidFill>
                        <a:latin typeface="Albert Sans"/>
                        <a:ea typeface="Albert Sans"/>
                        <a:cs typeface="Albert Sans"/>
                        <a:sym typeface="Albert Sans"/>
                      </a:endParaRPr>
                    </a:p>
                  </a:txBody>
                  <a:tcPr marL="0" marR="0"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45"/>
          <p:cNvSpPr txBox="1">
            <a:spLocks noGrp="1"/>
          </p:cNvSpPr>
          <p:nvPr>
            <p:ph type="title"/>
          </p:nvPr>
        </p:nvSpPr>
        <p:spPr>
          <a:xfrm>
            <a:off x="713225" y="898200"/>
            <a:ext cx="4373700" cy="105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to show in a mockup</a:t>
            </a:r>
            <a:endParaRPr/>
          </a:p>
        </p:txBody>
      </p:sp>
      <p:sp>
        <p:nvSpPr>
          <p:cNvPr id="634" name="Google Shape;634;p45"/>
          <p:cNvSpPr txBox="1">
            <a:spLocks noGrp="1"/>
          </p:cNvSpPr>
          <p:nvPr>
            <p:ph type="subTitle" idx="1"/>
          </p:nvPr>
        </p:nvSpPr>
        <p:spPr>
          <a:xfrm>
            <a:off x="713225" y="2106300"/>
            <a:ext cx="43737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product's/website's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grpSp>
        <p:nvGrpSpPr>
          <p:cNvPr id="635" name="Google Shape;635;p45"/>
          <p:cNvGrpSpPr/>
          <p:nvPr/>
        </p:nvGrpSpPr>
        <p:grpSpPr>
          <a:xfrm>
            <a:off x="5761226" y="709411"/>
            <a:ext cx="1834973" cy="3724678"/>
            <a:chOff x="5186401" y="494525"/>
            <a:chExt cx="1834973" cy="3724678"/>
          </a:xfrm>
        </p:grpSpPr>
        <p:sp>
          <p:nvSpPr>
            <p:cNvPr id="636" name="Google Shape;636;p4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8" name="Google Shape;638;p45"/>
          <p:cNvPicPr preferRelativeResize="0"/>
          <p:nvPr/>
        </p:nvPicPr>
        <p:blipFill rotWithShape="1">
          <a:blip r:embed="rId3">
            <a:alphaModFix/>
          </a:blip>
          <a:srcRect l="60713" r="11924"/>
          <a:stretch/>
        </p:blipFill>
        <p:spPr>
          <a:xfrm>
            <a:off x="5935763" y="898200"/>
            <a:ext cx="1485900" cy="30546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6"/>
          <p:cNvSpPr/>
          <p:nvPr/>
        </p:nvSpPr>
        <p:spPr>
          <a:xfrm>
            <a:off x="1549230" y="1458000"/>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p:nvPr/>
        </p:nvSpPr>
        <p:spPr>
          <a:xfrm>
            <a:off x="3513218" y="145800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5477018" y="14580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7441218" y="1458000"/>
            <a:ext cx="140100" cy="14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1549218" y="3290500"/>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3513205" y="3290500"/>
            <a:ext cx="140100" cy="14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5477030" y="3290500"/>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7441230" y="3290500"/>
            <a:ext cx="140100" cy="14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652" name="Google Shape;652;p46"/>
          <p:cNvSpPr txBox="1"/>
          <p:nvPr/>
        </p:nvSpPr>
        <p:spPr>
          <a:xfrm flipH="1">
            <a:off x="7131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Conduct market research and analyze the target audience to identify opportunities</a:t>
            </a:r>
            <a:endParaRPr sz="1200">
              <a:solidFill>
                <a:schemeClr val="dk1"/>
              </a:solidFill>
              <a:latin typeface="Albert Sans"/>
              <a:ea typeface="Albert Sans"/>
              <a:cs typeface="Albert Sans"/>
              <a:sym typeface="Albert Sans"/>
            </a:endParaRPr>
          </a:p>
        </p:txBody>
      </p:sp>
      <p:sp>
        <p:nvSpPr>
          <p:cNvPr id="653" name="Google Shape;653;p46"/>
          <p:cNvSpPr txBox="1"/>
          <p:nvPr/>
        </p:nvSpPr>
        <p:spPr>
          <a:xfrm flipH="1">
            <a:off x="26770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Create the product or service by defining features, design, and functionality</a:t>
            </a:r>
            <a:endParaRPr sz="1200">
              <a:solidFill>
                <a:schemeClr val="dk1"/>
              </a:solidFill>
              <a:latin typeface="Albert Sans"/>
              <a:ea typeface="Albert Sans"/>
              <a:cs typeface="Albert Sans"/>
              <a:sym typeface="Albert Sans"/>
            </a:endParaRPr>
          </a:p>
        </p:txBody>
      </p:sp>
      <p:sp>
        <p:nvSpPr>
          <p:cNvPr id="654" name="Google Shape;654;p46"/>
          <p:cNvSpPr txBox="1"/>
          <p:nvPr/>
        </p:nvSpPr>
        <p:spPr>
          <a:xfrm flipH="1">
            <a:off x="46409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Test the product with a group of users to receive feedback and improve the product</a:t>
            </a:r>
            <a:endParaRPr sz="1200">
              <a:solidFill>
                <a:schemeClr val="dk1"/>
              </a:solidFill>
              <a:latin typeface="Albert Sans"/>
              <a:ea typeface="Albert Sans"/>
              <a:cs typeface="Albert Sans"/>
              <a:sym typeface="Albert Sans"/>
            </a:endParaRPr>
          </a:p>
        </p:txBody>
      </p:sp>
      <p:sp>
        <p:nvSpPr>
          <p:cNvPr id="655" name="Google Shape;655;p46"/>
          <p:cNvSpPr txBox="1"/>
          <p:nvPr/>
        </p:nvSpPr>
        <p:spPr>
          <a:xfrm flipH="1">
            <a:off x="66048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Execute a marketing campaign to promote the product to the target audience</a:t>
            </a:r>
            <a:endParaRPr sz="1200">
              <a:solidFill>
                <a:schemeClr val="dk1"/>
              </a:solidFill>
              <a:latin typeface="Albert Sans"/>
              <a:ea typeface="Albert Sans"/>
              <a:cs typeface="Albert Sans"/>
              <a:sym typeface="Albert Sans"/>
            </a:endParaRPr>
          </a:p>
        </p:txBody>
      </p:sp>
      <p:sp>
        <p:nvSpPr>
          <p:cNvPr id="656" name="Google Shape;656;p46"/>
          <p:cNvSpPr txBox="1"/>
          <p:nvPr/>
        </p:nvSpPr>
        <p:spPr>
          <a:xfrm flipH="1">
            <a:off x="713125" y="369702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Release the product or service to the market with a comprehensive launch plan</a:t>
            </a:r>
            <a:endParaRPr sz="1200">
              <a:solidFill>
                <a:schemeClr val="dk1"/>
              </a:solidFill>
              <a:latin typeface="Albert Sans"/>
              <a:ea typeface="Albert Sans"/>
              <a:cs typeface="Albert Sans"/>
              <a:sym typeface="Albert Sans"/>
            </a:endParaRPr>
          </a:p>
        </p:txBody>
      </p:sp>
      <p:sp>
        <p:nvSpPr>
          <p:cNvPr id="657" name="Google Shape;657;p46"/>
          <p:cNvSpPr txBox="1"/>
          <p:nvPr/>
        </p:nvSpPr>
        <p:spPr>
          <a:xfrm flipH="1">
            <a:off x="2677025" y="369702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Provide customer support to ensure customer satisfaction</a:t>
            </a:r>
            <a:endParaRPr sz="1200">
              <a:solidFill>
                <a:schemeClr val="dk1"/>
              </a:solidFill>
              <a:latin typeface="Albert Sans"/>
              <a:ea typeface="Albert Sans"/>
              <a:cs typeface="Albert Sans"/>
              <a:sym typeface="Albert Sans"/>
            </a:endParaRPr>
          </a:p>
        </p:txBody>
      </p:sp>
      <p:sp>
        <p:nvSpPr>
          <p:cNvPr id="658" name="Google Shape;658;p46"/>
          <p:cNvSpPr txBox="1"/>
          <p:nvPr/>
        </p:nvSpPr>
        <p:spPr>
          <a:xfrm flipH="1">
            <a:off x="4640925" y="369702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Explore opportunities for growth and expansion of the product or service</a:t>
            </a:r>
            <a:endParaRPr sz="1200">
              <a:solidFill>
                <a:schemeClr val="dk1"/>
              </a:solidFill>
              <a:latin typeface="Albert Sans"/>
              <a:ea typeface="Albert Sans"/>
              <a:cs typeface="Albert Sans"/>
              <a:sym typeface="Albert Sans"/>
            </a:endParaRPr>
          </a:p>
        </p:txBody>
      </p:sp>
      <p:sp>
        <p:nvSpPr>
          <p:cNvPr id="659" name="Google Shape;659;p46"/>
          <p:cNvSpPr txBox="1"/>
          <p:nvPr/>
        </p:nvSpPr>
        <p:spPr>
          <a:xfrm flipH="1">
            <a:off x="6604825" y="369702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Continuously improve the product based on customer feedback and market trends</a:t>
            </a:r>
            <a:endParaRPr sz="1200">
              <a:solidFill>
                <a:schemeClr val="dk1"/>
              </a:solidFill>
              <a:latin typeface="Albert Sans"/>
              <a:ea typeface="Albert Sans"/>
              <a:cs typeface="Albert Sans"/>
              <a:sym typeface="Albert Sans"/>
            </a:endParaRPr>
          </a:p>
        </p:txBody>
      </p:sp>
      <p:cxnSp>
        <p:nvCxnSpPr>
          <p:cNvPr id="660" name="Google Shape;660;p46"/>
          <p:cNvCxnSpPr>
            <a:stCxn id="643" idx="6"/>
            <a:endCxn id="644" idx="2"/>
          </p:cNvCxnSpPr>
          <p:nvPr/>
        </p:nvCxnSpPr>
        <p:spPr>
          <a:xfrm>
            <a:off x="1689330" y="1528050"/>
            <a:ext cx="1824000" cy="0"/>
          </a:xfrm>
          <a:prstGeom prst="straightConnector1">
            <a:avLst/>
          </a:prstGeom>
          <a:noFill/>
          <a:ln w="9525" cap="flat" cmpd="sng">
            <a:solidFill>
              <a:schemeClr val="dk1"/>
            </a:solidFill>
            <a:prstDash val="solid"/>
            <a:round/>
            <a:headEnd type="none" w="med" len="med"/>
            <a:tailEnd type="none" w="med" len="med"/>
          </a:ln>
        </p:spPr>
      </p:cxnSp>
      <p:cxnSp>
        <p:nvCxnSpPr>
          <p:cNvPr id="661" name="Google Shape;661;p46"/>
          <p:cNvCxnSpPr>
            <a:stCxn id="644" idx="6"/>
            <a:endCxn id="645" idx="2"/>
          </p:cNvCxnSpPr>
          <p:nvPr/>
        </p:nvCxnSpPr>
        <p:spPr>
          <a:xfrm>
            <a:off x="3653318" y="1528050"/>
            <a:ext cx="1823700" cy="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46"/>
          <p:cNvCxnSpPr>
            <a:stCxn id="645" idx="6"/>
            <a:endCxn id="646" idx="2"/>
          </p:cNvCxnSpPr>
          <p:nvPr/>
        </p:nvCxnSpPr>
        <p:spPr>
          <a:xfrm>
            <a:off x="5617118" y="1528050"/>
            <a:ext cx="18240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46"/>
          <p:cNvCxnSpPr>
            <a:stCxn id="647" idx="6"/>
            <a:endCxn id="648" idx="2"/>
          </p:cNvCxnSpPr>
          <p:nvPr/>
        </p:nvCxnSpPr>
        <p:spPr>
          <a:xfrm>
            <a:off x="1689318" y="3360550"/>
            <a:ext cx="1824000" cy="0"/>
          </a:xfrm>
          <a:prstGeom prst="straightConnector1">
            <a:avLst/>
          </a:prstGeom>
          <a:noFill/>
          <a:ln w="19050" cap="flat" cmpd="sng">
            <a:solidFill>
              <a:schemeClr val="dk1"/>
            </a:solidFill>
            <a:prstDash val="solid"/>
            <a:round/>
            <a:headEnd type="none" w="med" len="med"/>
            <a:tailEnd type="none" w="med" len="med"/>
          </a:ln>
        </p:spPr>
      </p:cxnSp>
      <p:cxnSp>
        <p:nvCxnSpPr>
          <p:cNvPr id="664" name="Google Shape;664;p46"/>
          <p:cNvCxnSpPr>
            <a:stCxn id="648" idx="6"/>
            <a:endCxn id="649" idx="2"/>
          </p:cNvCxnSpPr>
          <p:nvPr/>
        </p:nvCxnSpPr>
        <p:spPr>
          <a:xfrm>
            <a:off x="3653305" y="3360550"/>
            <a:ext cx="1823700" cy="0"/>
          </a:xfrm>
          <a:prstGeom prst="straightConnector1">
            <a:avLst/>
          </a:prstGeom>
          <a:noFill/>
          <a:ln w="9525" cap="flat" cmpd="sng">
            <a:solidFill>
              <a:schemeClr val="dk1"/>
            </a:solidFill>
            <a:prstDash val="solid"/>
            <a:round/>
            <a:headEnd type="none" w="med" len="med"/>
            <a:tailEnd type="none" w="med" len="med"/>
          </a:ln>
        </p:spPr>
      </p:cxnSp>
      <p:cxnSp>
        <p:nvCxnSpPr>
          <p:cNvPr id="665" name="Google Shape;665;p46"/>
          <p:cNvCxnSpPr>
            <a:stCxn id="649" idx="6"/>
            <a:endCxn id="650" idx="2"/>
          </p:cNvCxnSpPr>
          <p:nvPr/>
        </p:nvCxnSpPr>
        <p:spPr>
          <a:xfrm>
            <a:off x="5617130" y="3360550"/>
            <a:ext cx="1824000" cy="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6"/>
          <p:cNvCxnSpPr>
            <a:stCxn id="646" idx="6"/>
            <a:endCxn id="647" idx="0"/>
          </p:cNvCxnSpPr>
          <p:nvPr/>
        </p:nvCxnSpPr>
        <p:spPr>
          <a:xfrm flipH="1">
            <a:off x="1619418" y="1528050"/>
            <a:ext cx="5961900" cy="1762500"/>
          </a:xfrm>
          <a:prstGeom prst="bentConnector4">
            <a:avLst>
              <a:gd name="adj1" fmla="val -13958"/>
              <a:gd name="adj2" fmla="val 83536"/>
            </a:avLst>
          </a:prstGeom>
          <a:noFill/>
          <a:ln w="9525" cap="flat" cmpd="sng">
            <a:solidFill>
              <a:schemeClr val="dk1"/>
            </a:solidFill>
            <a:prstDash val="solid"/>
            <a:round/>
            <a:headEnd type="none" w="med" len="med"/>
            <a:tailEnd type="none" w="med" len="med"/>
          </a:ln>
        </p:spPr>
      </p:cxnSp>
      <p:cxnSp>
        <p:nvCxnSpPr>
          <p:cNvPr id="667" name="Google Shape;667;p46"/>
          <p:cNvCxnSpPr>
            <a:stCxn id="643" idx="4"/>
            <a:endCxn id="652" idx="0"/>
          </p:cNvCxnSpPr>
          <p:nvPr/>
        </p:nvCxnSpPr>
        <p:spPr>
          <a:xfrm>
            <a:off x="1619280" y="1598100"/>
            <a:ext cx="0" cy="264600"/>
          </a:xfrm>
          <a:prstGeom prst="straightConnector1">
            <a:avLst/>
          </a:prstGeom>
          <a:noFill/>
          <a:ln w="19050" cap="flat" cmpd="sng">
            <a:solidFill>
              <a:schemeClr val="dk1"/>
            </a:solidFill>
            <a:prstDash val="solid"/>
            <a:round/>
            <a:headEnd type="none" w="med" len="med"/>
            <a:tailEnd type="stealth" w="med" len="med"/>
          </a:ln>
        </p:spPr>
      </p:cxnSp>
      <p:cxnSp>
        <p:nvCxnSpPr>
          <p:cNvPr id="668" name="Google Shape;668;p46"/>
          <p:cNvCxnSpPr>
            <a:stCxn id="644" idx="4"/>
            <a:endCxn id="653" idx="0"/>
          </p:cNvCxnSpPr>
          <p:nvPr/>
        </p:nvCxnSpPr>
        <p:spPr>
          <a:xfrm>
            <a:off x="3583268" y="1598100"/>
            <a:ext cx="0" cy="264600"/>
          </a:xfrm>
          <a:prstGeom prst="straightConnector1">
            <a:avLst/>
          </a:prstGeom>
          <a:noFill/>
          <a:ln w="19050" cap="flat" cmpd="sng">
            <a:solidFill>
              <a:schemeClr val="dk1"/>
            </a:solidFill>
            <a:prstDash val="solid"/>
            <a:round/>
            <a:headEnd type="none" w="med" len="med"/>
            <a:tailEnd type="stealth" w="med" len="med"/>
          </a:ln>
        </p:spPr>
      </p:cxnSp>
      <p:cxnSp>
        <p:nvCxnSpPr>
          <p:cNvPr id="669" name="Google Shape;669;p46"/>
          <p:cNvCxnSpPr>
            <a:stCxn id="645" idx="4"/>
            <a:endCxn id="654" idx="0"/>
          </p:cNvCxnSpPr>
          <p:nvPr/>
        </p:nvCxnSpPr>
        <p:spPr>
          <a:xfrm>
            <a:off x="5547068" y="1598100"/>
            <a:ext cx="0" cy="264600"/>
          </a:xfrm>
          <a:prstGeom prst="straightConnector1">
            <a:avLst/>
          </a:prstGeom>
          <a:noFill/>
          <a:ln w="19050" cap="flat" cmpd="sng">
            <a:solidFill>
              <a:schemeClr val="dk1"/>
            </a:solidFill>
            <a:prstDash val="solid"/>
            <a:round/>
            <a:headEnd type="none" w="med" len="med"/>
            <a:tailEnd type="stealth" w="med" len="med"/>
          </a:ln>
        </p:spPr>
      </p:cxnSp>
      <p:cxnSp>
        <p:nvCxnSpPr>
          <p:cNvPr id="670" name="Google Shape;670;p46"/>
          <p:cNvCxnSpPr>
            <a:stCxn id="646" idx="4"/>
            <a:endCxn id="655" idx="0"/>
          </p:cNvCxnSpPr>
          <p:nvPr/>
        </p:nvCxnSpPr>
        <p:spPr>
          <a:xfrm flipH="1">
            <a:off x="7510968" y="1598100"/>
            <a:ext cx="300" cy="264600"/>
          </a:xfrm>
          <a:prstGeom prst="straightConnector1">
            <a:avLst/>
          </a:prstGeom>
          <a:noFill/>
          <a:ln w="19050" cap="flat" cmpd="sng">
            <a:solidFill>
              <a:schemeClr val="dk1"/>
            </a:solidFill>
            <a:prstDash val="solid"/>
            <a:round/>
            <a:headEnd type="none" w="med" len="med"/>
            <a:tailEnd type="stealth" w="med" len="med"/>
          </a:ln>
        </p:spPr>
      </p:cxnSp>
      <p:cxnSp>
        <p:nvCxnSpPr>
          <p:cNvPr id="671" name="Google Shape;671;p46"/>
          <p:cNvCxnSpPr>
            <a:stCxn id="647" idx="4"/>
            <a:endCxn id="656" idx="0"/>
          </p:cNvCxnSpPr>
          <p:nvPr/>
        </p:nvCxnSpPr>
        <p:spPr>
          <a:xfrm>
            <a:off x="1619268" y="3430600"/>
            <a:ext cx="0" cy="266400"/>
          </a:xfrm>
          <a:prstGeom prst="straightConnector1">
            <a:avLst/>
          </a:prstGeom>
          <a:noFill/>
          <a:ln w="19050" cap="flat" cmpd="sng">
            <a:solidFill>
              <a:schemeClr val="dk1"/>
            </a:solidFill>
            <a:prstDash val="solid"/>
            <a:round/>
            <a:headEnd type="none" w="med" len="med"/>
            <a:tailEnd type="stealth" w="med" len="med"/>
          </a:ln>
        </p:spPr>
      </p:cxnSp>
      <p:cxnSp>
        <p:nvCxnSpPr>
          <p:cNvPr id="672" name="Google Shape;672;p46"/>
          <p:cNvCxnSpPr>
            <a:stCxn id="648" idx="4"/>
            <a:endCxn id="657" idx="0"/>
          </p:cNvCxnSpPr>
          <p:nvPr/>
        </p:nvCxnSpPr>
        <p:spPr>
          <a:xfrm>
            <a:off x="3583255" y="3430600"/>
            <a:ext cx="0" cy="266400"/>
          </a:xfrm>
          <a:prstGeom prst="straightConnector1">
            <a:avLst/>
          </a:prstGeom>
          <a:noFill/>
          <a:ln w="19050" cap="flat" cmpd="sng">
            <a:solidFill>
              <a:schemeClr val="dk1"/>
            </a:solidFill>
            <a:prstDash val="solid"/>
            <a:round/>
            <a:headEnd type="none" w="med" len="med"/>
            <a:tailEnd type="stealth" w="med" len="med"/>
          </a:ln>
        </p:spPr>
      </p:cxnSp>
      <p:cxnSp>
        <p:nvCxnSpPr>
          <p:cNvPr id="673" name="Google Shape;673;p46"/>
          <p:cNvCxnSpPr>
            <a:stCxn id="649" idx="4"/>
            <a:endCxn id="658" idx="0"/>
          </p:cNvCxnSpPr>
          <p:nvPr/>
        </p:nvCxnSpPr>
        <p:spPr>
          <a:xfrm>
            <a:off x="5547080" y="3430600"/>
            <a:ext cx="0" cy="266400"/>
          </a:xfrm>
          <a:prstGeom prst="straightConnector1">
            <a:avLst/>
          </a:prstGeom>
          <a:noFill/>
          <a:ln w="19050" cap="flat" cmpd="sng">
            <a:solidFill>
              <a:schemeClr val="dk1"/>
            </a:solidFill>
            <a:prstDash val="solid"/>
            <a:round/>
            <a:headEnd type="none" w="med" len="med"/>
            <a:tailEnd type="stealth" w="med" len="med"/>
          </a:ln>
        </p:spPr>
      </p:cxnSp>
      <p:cxnSp>
        <p:nvCxnSpPr>
          <p:cNvPr id="674" name="Google Shape;674;p46"/>
          <p:cNvCxnSpPr>
            <a:stCxn id="650" idx="4"/>
            <a:endCxn id="659" idx="0"/>
          </p:cNvCxnSpPr>
          <p:nvPr/>
        </p:nvCxnSpPr>
        <p:spPr>
          <a:xfrm flipH="1">
            <a:off x="7510980" y="3430600"/>
            <a:ext cx="300" cy="2664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roadmap</a:t>
            </a:r>
            <a:endParaRPr/>
          </a:p>
        </p:txBody>
      </p:sp>
      <p:graphicFrame>
        <p:nvGraphicFramePr>
          <p:cNvPr id="680" name="Google Shape;680;p47"/>
          <p:cNvGraphicFramePr/>
          <p:nvPr/>
        </p:nvGraphicFramePr>
        <p:xfrm>
          <a:off x="719975" y="1128338"/>
          <a:ext cx="7704050" cy="3446815"/>
        </p:xfrm>
        <a:graphic>
          <a:graphicData uri="http://schemas.openxmlformats.org/drawingml/2006/table">
            <a:tbl>
              <a:tblPr>
                <a:noFill/>
                <a:tableStyleId>{4A680945-5CC4-4E33-8E25-9C48075C7B39}</a:tableStyleId>
              </a:tblPr>
              <a:tblGrid>
                <a:gridCol w="1279725">
                  <a:extLst>
                    <a:ext uri="{9D8B030D-6E8A-4147-A177-3AD203B41FA5}">
                      <a16:colId xmlns:a16="http://schemas.microsoft.com/office/drawing/2014/main" val="20000"/>
                    </a:ext>
                  </a:extLst>
                </a:gridCol>
                <a:gridCol w="2151800">
                  <a:extLst>
                    <a:ext uri="{9D8B030D-6E8A-4147-A177-3AD203B41FA5}">
                      <a16:colId xmlns:a16="http://schemas.microsoft.com/office/drawing/2014/main" val="20001"/>
                    </a:ext>
                  </a:extLst>
                </a:gridCol>
                <a:gridCol w="3444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43475">
                  <a:extLst>
                    <a:ext uri="{9D8B030D-6E8A-4147-A177-3AD203B41FA5}">
                      <a16:colId xmlns:a16="http://schemas.microsoft.com/office/drawing/2014/main" val="20005"/>
                    </a:ext>
                  </a:extLst>
                </a:gridCol>
                <a:gridCol w="36920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44475">
                  <a:extLst>
                    <a:ext uri="{9D8B030D-6E8A-4147-A177-3AD203B41FA5}">
                      <a16:colId xmlns:a16="http://schemas.microsoft.com/office/drawing/2014/main" val="20008"/>
                    </a:ext>
                  </a:extLst>
                </a:gridCol>
                <a:gridCol w="344475">
                  <a:extLst>
                    <a:ext uri="{9D8B030D-6E8A-4147-A177-3AD203B41FA5}">
                      <a16:colId xmlns:a16="http://schemas.microsoft.com/office/drawing/2014/main" val="20009"/>
                    </a:ext>
                  </a:extLst>
                </a:gridCol>
                <a:gridCol w="344475">
                  <a:extLst>
                    <a:ext uri="{9D8B030D-6E8A-4147-A177-3AD203B41FA5}">
                      <a16:colId xmlns:a16="http://schemas.microsoft.com/office/drawing/2014/main" val="20010"/>
                    </a:ext>
                  </a:extLst>
                </a:gridCol>
                <a:gridCol w="344475">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282150">
                <a:tc>
                  <a:txBody>
                    <a:bodyPr/>
                    <a:lstStyle/>
                    <a:p>
                      <a:pPr marL="0" lvl="0" indent="0" algn="ctr" rtl="0">
                        <a:spcBef>
                          <a:spcPts val="0"/>
                        </a:spcBef>
                        <a:spcAft>
                          <a:spcPts val="0"/>
                        </a:spcAft>
                        <a:buNone/>
                      </a:pPr>
                      <a:endParaRPr sz="1200" b="1">
                        <a:solidFill>
                          <a:schemeClr val="dk1"/>
                        </a:solidFill>
                        <a:latin typeface="Raleway"/>
                        <a:ea typeface="Raleway"/>
                        <a:cs typeface="Raleway"/>
                        <a:sym typeface="Raleway"/>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b="1">
                        <a:solidFill>
                          <a:schemeClr val="dk1"/>
                        </a:solidFill>
                        <a:latin typeface="Raleway"/>
                        <a:ea typeface="Raleway"/>
                        <a:cs typeface="Raleway"/>
                        <a:sym typeface="Raleway"/>
                      </a:endParaRPr>
                    </a:p>
                  </a:txBody>
                  <a:tcPr marL="0" marR="0"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gridSpan="3">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Phase 1</a:t>
                      </a:r>
                      <a:endParaRPr>
                        <a:solidFill>
                          <a:schemeClr val="dk1"/>
                        </a:solidFill>
                        <a:latin typeface="Urbanist"/>
                        <a:ea typeface="Urbanist"/>
                        <a:cs typeface="Urbanist"/>
                        <a:sym typeface="Urbanis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Phase 2</a:t>
                      </a:r>
                      <a:endParaRPr>
                        <a:solidFill>
                          <a:schemeClr val="dk1"/>
                        </a:solidFill>
                        <a:latin typeface="Urbanist"/>
                        <a:ea typeface="Urbanist"/>
                        <a:cs typeface="Urbanist"/>
                        <a:sym typeface="Urbanis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Phase 3</a:t>
                      </a:r>
                      <a:endParaRPr>
                        <a:solidFill>
                          <a:schemeClr val="dk1"/>
                        </a:solidFill>
                        <a:latin typeface="Urbanist"/>
                        <a:ea typeface="Urbanist"/>
                        <a:cs typeface="Urbanist"/>
                        <a:sym typeface="Urbanis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gridSpan="3">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Phase 4</a:t>
                      </a:r>
                      <a:endParaRPr>
                        <a:solidFill>
                          <a:schemeClr val="dk1"/>
                        </a:solidFill>
                        <a:latin typeface="Urbanist"/>
                        <a:ea typeface="Urbanist"/>
                        <a:cs typeface="Urbanist"/>
                        <a:sym typeface="Urbanis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41850">
                <a:tc>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Initiative</a:t>
                      </a:r>
                      <a:endParaRPr>
                        <a:solidFill>
                          <a:schemeClr val="dk1"/>
                        </a:solidFill>
                        <a:latin typeface="Urbanist"/>
                        <a:ea typeface="Urbanist"/>
                        <a:cs typeface="Urbanist"/>
                        <a:sym typeface="Urbanist"/>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Urbanist"/>
                          <a:ea typeface="Urbanist"/>
                          <a:cs typeface="Urbanist"/>
                          <a:sym typeface="Urbanist"/>
                        </a:rPr>
                        <a:t>Objective</a:t>
                      </a:r>
                      <a:endParaRPr>
                        <a:solidFill>
                          <a:schemeClr val="dk1"/>
                        </a:solidFill>
                        <a:latin typeface="Urbanist"/>
                        <a:ea typeface="Urbanist"/>
                        <a:cs typeface="Urbanist"/>
                        <a:sym typeface="Urbanis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3</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Albert Sans"/>
                          <a:ea typeface="Albert Sans"/>
                          <a:cs typeface="Albert Sans"/>
                          <a:sym typeface="Albert Sans"/>
                        </a:rPr>
                        <a:t>4</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9</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Albert Sans"/>
                          <a:ea typeface="Albert Sans"/>
                          <a:cs typeface="Albert Sans"/>
                          <a:sym typeface="Albert Sans"/>
                        </a:rPr>
                        <a:t>12</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9250">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Market research</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Increase brand awareness by 30% within the first year</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2925">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Product development</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Achieve a customer satisfaction rate of 90%</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9250">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Marketing campaign</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Increase revenue by 20% within the first year</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Product launch</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Achieve a customer satisfaction rate of 90% within the first year</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0725">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Expansion</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Reduce costs by 15% within the first year by expanding the product</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6"/>
                  </a:ext>
                </a:extLst>
              </a:tr>
              <a:tr h="450800">
                <a:tc>
                  <a:txBody>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Partnership</a:t>
                      </a:r>
                      <a:endParaRPr sz="11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Reach profitability within 18 months of launch</a:t>
                      </a:r>
                      <a:endParaRPr sz="1000">
                        <a:solidFill>
                          <a:schemeClr val="dk1"/>
                        </a:solidFill>
                        <a:latin typeface="Albert Sans"/>
                        <a:ea typeface="Albert Sans"/>
                        <a:cs typeface="Albert Sans"/>
                        <a:sym typeface="Albert Sans"/>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2" name="Picture 1">
            <a:extLst>
              <a:ext uri="{FF2B5EF4-FFF2-40B4-BE49-F238E27FC236}">
                <a16:creationId xmlns:a16="http://schemas.microsoft.com/office/drawing/2014/main" id="{24642781-23F7-5405-2B08-63962A117A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5458" y="624078"/>
            <a:ext cx="3605317" cy="1947672"/>
          </a:xfrm>
          <a:prstGeom prst="rect">
            <a:avLst/>
          </a:prstGeom>
        </p:spPr>
      </p:pic>
      <p:sp>
        <p:nvSpPr>
          <p:cNvPr id="685" name="Google Shape;685;p48"/>
          <p:cNvSpPr txBox="1">
            <a:spLocks noGrp="1"/>
          </p:cNvSpPr>
          <p:nvPr>
            <p:ph type="title"/>
          </p:nvPr>
        </p:nvSpPr>
        <p:spPr>
          <a:xfrm>
            <a:off x="713225" y="539500"/>
            <a:ext cx="2801100" cy="108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Photo showcase</a:t>
            </a:r>
            <a:endParaRPr dirty="0"/>
          </a:p>
        </p:txBody>
      </p:sp>
      <p:sp>
        <p:nvSpPr>
          <p:cNvPr id="686" name="Google Shape;686;p48"/>
          <p:cNvSpPr txBox="1">
            <a:spLocks noGrp="1"/>
          </p:cNvSpPr>
          <p:nvPr>
            <p:ph type="subTitle" idx="1"/>
          </p:nvPr>
        </p:nvSpPr>
        <p:spPr>
          <a:xfrm>
            <a:off x="713225" y="1588125"/>
            <a:ext cx="2801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photo showcase can be a useful addition to a business project proposal as it can help to visually communicate the concept or idea being proposed</a:t>
            </a:r>
            <a:endParaRPr dirty="0"/>
          </a:p>
        </p:txBody>
      </p:sp>
      <p:pic>
        <p:nvPicPr>
          <p:cNvPr id="5" name="Picture 4">
            <a:extLst>
              <a:ext uri="{FF2B5EF4-FFF2-40B4-BE49-F238E27FC236}">
                <a16:creationId xmlns:a16="http://schemas.microsoft.com/office/drawing/2014/main" id="{441CD47C-C5C4-F730-03E5-9182E994A91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25458" y="2734725"/>
            <a:ext cx="3605317" cy="1998334"/>
          </a:xfrm>
          <a:prstGeom prst="rect">
            <a:avLst/>
          </a:prstGeom>
        </p:spPr>
      </p:pic>
      <p:pic>
        <p:nvPicPr>
          <p:cNvPr id="12" name="Picture 11">
            <a:extLst>
              <a:ext uri="{FF2B5EF4-FFF2-40B4-BE49-F238E27FC236}">
                <a16:creationId xmlns:a16="http://schemas.microsoft.com/office/drawing/2014/main" id="{34E3F0E0-2B84-4F3F-7A96-9F7E99688A9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16261" y="2734725"/>
            <a:ext cx="3287582" cy="19983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9"/>
          <p:cNvSpPr txBox="1">
            <a:spLocks noGrp="1"/>
          </p:cNvSpPr>
          <p:nvPr>
            <p:ph type="title"/>
          </p:nvPr>
        </p:nvSpPr>
        <p:spPr>
          <a:xfrm>
            <a:off x="2353520" y="601863"/>
            <a:ext cx="443695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URWClassico" panose="00000000000000000002" pitchFamily="2" charset="0"/>
                <a:ea typeface="URWClassico" panose="00000000000000000002" pitchFamily="2" charset="0"/>
              </a:rPr>
              <a:t>Appointment Handling</a:t>
            </a:r>
          </a:p>
        </p:txBody>
      </p:sp>
      <p:sp>
        <p:nvSpPr>
          <p:cNvPr id="5" name="Google Shape;491;p36">
            <a:extLst>
              <a:ext uri="{FF2B5EF4-FFF2-40B4-BE49-F238E27FC236}">
                <a16:creationId xmlns:a16="http://schemas.microsoft.com/office/drawing/2014/main" id="{E0303EEA-5F6C-82DC-30A7-6101FC7D3368}"/>
              </a:ext>
            </a:extLst>
          </p:cNvPr>
          <p:cNvSpPr txBox="1">
            <a:spLocks/>
          </p:cNvSpPr>
          <p:nvPr/>
        </p:nvSpPr>
        <p:spPr>
          <a:xfrm>
            <a:off x="535131" y="1709306"/>
            <a:ext cx="7985413" cy="2795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000"/>
              <a:buFont typeface="Urbanist"/>
              <a:buNone/>
              <a:defRPr sz="3000" b="0" i="0" u="none" strike="noStrike" cap="none">
                <a:solidFill>
                  <a:schemeClr val="dk1"/>
                </a:solidFill>
                <a:latin typeface="Urbanist"/>
                <a:ea typeface="Urbanist"/>
                <a:cs typeface="Urbanist"/>
                <a:sym typeface="Urbanist"/>
              </a:defRPr>
            </a:lvl9pPr>
          </a:lstStyle>
          <a:p>
            <a:pPr algn="l"/>
            <a:r>
              <a:rPr lang="en-US" sz="1800" dirty="0">
                <a:latin typeface="URWClassico" panose="00000000000000000002" pitchFamily="2" charset="0"/>
                <a:ea typeface="URWClassico" panose="00000000000000000002" pitchFamily="2" charset="0"/>
              </a:rPr>
              <a:t>Streamlined Appointment Process:</a:t>
            </a:r>
          </a:p>
          <a:p>
            <a:pPr algn="l"/>
            <a:endParaRPr lang="en-US" sz="1800" dirty="0">
              <a:latin typeface="URWClassico" panose="00000000000000000002" pitchFamily="2" charset="0"/>
              <a:ea typeface="URWClassico" panose="00000000000000000002" pitchFamily="2" charset="0"/>
            </a:endParaRPr>
          </a:p>
          <a:p>
            <a:pPr algn="l"/>
            <a:r>
              <a:rPr lang="en-US" sz="1800" dirty="0">
                <a:latin typeface="URWClassico" panose="00000000000000000002" pitchFamily="2" charset="0"/>
                <a:ea typeface="URWClassico" panose="00000000000000000002" pitchFamily="2" charset="0"/>
              </a:rPr>
              <a:t>Requesting Appointments:</a:t>
            </a:r>
          </a:p>
          <a:p>
            <a:pPr marL="742950" lvl="1" indent="-285750" algn="l">
              <a:spcBef>
                <a:spcPts val="1000"/>
              </a:spcBef>
              <a:spcAft>
                <a:spcPts val="1000"/>
              </a:spcAft>
              <a:buFont typeface="Arial" panose="020B0604020202020204" pitchFamily="34" charset="0"/>
              <a:buChar char="•"/>
            </a:pPr>
            <a:r>
              <a:rPr lang="en-US" sz="1800" dirty="0">
                <a:latin typeface="URWClassico" panose="00000000000000000002" pitchFamily="2" charset="0"/>
                <a:ea typeface="URWClassico" panose="00000000000000000002" pitchFamily="2" charset="0"/>
              </a:rPr>
              <a:t>Patients can easily request appointments online</a:t>
            </a:r>
          </a:p>
          <a:p>
            <a:pPr algn="l"/>
            <a:r>
              <a:rPr lang="en-US" sz="1800" dirty="0">
                <a:latin typeface="URWClassico" panose="00000000000000000002" pitchFamily="2" charset="0"/>
                <a:ea typeface="URWClassico" panose="00000000000000000002" pitchFamily="2" charset="0"/>
              </a:rPr>
              <a:t>Confirmation and Details Finalization:</a:t>
            </a:r>
          </a:p>
          <a:p>
            <a:pPr marL="742950" lvl="1" indent="-285750" algn="l">
              <a:spcBef>
                <a:spcPts val="1000"/>
              </a:spcBef>
              <a:spcAft>
                <a:spcPts val="1000"/>
              </a:spcAft>
              <a:buFont typeface="Arial" panose="020B0604020202020204" pitchFamily="34" charset="0"/>
              <a:buChar char="•"/>
            </a:pPr>
            <a:r>
              <a:rPr lang="en-US" sz="1800" dirty="0">
                <a:latin typeface="URWClassico" panose="00000000000000000002" pitchFamily="2" charset="0"/>
                <a:ea typeface="URWClassico" panose="00000000000000000002" pitchFamily="2" charset="0"/>
              </a:rPr>
              <a:t>Clinic staff can efficiently manage appointments</a:t>
            </a:r>
          </a:p>
          <a:p>
            <a:pPr algn="l"/>
            <a:r>
              <a:rPr lang="en-US" sz="1800" dirty="0">
                <a:latin typeface="URWClassico" panose="00000000000000000002" pitchFamily="2" charset="0"/>
                <a:ea typeface="URWClassico" panose="00000000000000000002" pitchFamily="2" charset="0"/>
              </a:rPr>
              <a:t>Notifications to patients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p32"/>
          <p:cNvSpPr txBox="1">
            <a:spLocks noGrp="1"/>
          </p:cNvSpPr>
          <p:nvPr>
            <p:ph type="ctrTitle"/>
          </p:nvPr>
        </p:nvSpPr>
        <p:spPr>
          <a:xfrm>
            <a:off x="1312720" y="539475"/>
            <a:ext cx="6518559" cy="13664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URWClassico" panose="00000000000000000002" pitchFamily="2" charset="0"/>
                <a:ea typeface="URWClassico" panose="00000000000000000002" pitchFamily="2" charset="0"/>
                <a:sym typeface="Urbanist"/>
              </a:rPr>
              <a:t>Dental Clinic Management System</a:t>
            </a:r>
            <a:endParaRPr sz="4000" dirty="0">
              <a:latin typeface="URWClassico" panose="00000000000000000002" pitchFamily="2" charset="0"/>
              <a:ea typeface="URWClassico" panose="00000000000000000002" pitchFamily="2" charset="0"/>
            </a:endParaRPr>
          </a:p>
        </p:txBody>
      </p:sp>
      <p:sp>
        <p:nvSpPr>
          <p:cNvPr id="3" name="Subtitle 2">
            <a:extLst>
              <a:ext uri="{FF2B5EF4-FFF2-40B4-BE49-F238E27FC236}">
                <a16:creationId xmlns:a16="http://schemas.microsoft.com/office/drawing/2014/main" id="{9AA8FCAF-0A9C-CE83-BC51-AE45EB0C4BE1}"/>
              </a:ext>
            </a:extLst>
          </p:cNvPr>
          <p:cNvSpPr>
            <a:spLocks noGrp="1"/>
          </p:cNvSpPr>
          <p:nvPr>
            <p:ph type="subTitle" idx="1"/>
          </p:nvPr>
        </p:nvSpPr>
        <p:spPr>
          <a:xfrm>
            <a:off x="2710589" y="2259634"/>
            <a:ext cx="4599797" cy="1845539"/>
          </a:xfrm>
        </p:spPr>
        <p:txBody>
          <a:bodyPr/>
          <a:lstStyle/>
          <a:p>
            <a:pPr algn="l"/>
            <a:r>
              <a:rPr lang="en-US" dirty="0">
                <a:latin typeface="URWClassico" panose="00000000000000000002" pitchFamily="2" charset="0"/>
                <a:ea typeface="URWClassico" panose="00000000000000000002" pitchFamily="2" charset="0"/>
              </a:rPr>
              <a:t>Presented By: </a:t>
            </a:r>
            <a:r>
              <a:rPr lang="en-US" b="1" dirty="0">
                <a:latin typeface="URWClassico" panose="00000000000000000002" pitchFamily="2" charset="0"/>
                <a:ea typeface="URWClassico" panose="00000000000000000002" pitchFamily="2" charset="0"/>
              </a:rPr>
              <a:t>Group</a:t>
            </a:r>
            <a:r>
              <a:rPr lang="en-US" dirty="0">
                <a:latin typeface="URWClassico" panose="00000000000000000002" pitchFamily="2" charset="0"/>
                <a:ea typeface="URWClassico" panose="00000000000000000002" pitchFamily="2" charset="0"/>
              </a:rPr>
              <a:t> </a:t>
            </a:r>
            <a:r>
              <a:rPr lang="en-US" b="1" dirty="0">
                <a:latin typeface="URWClassico" panose="00000000000000000002" pitchFamily="2" charset="0"/>
                <a:ea typeface="URWClassico" panose="00000000000000000002" pitchFamily="2" charset="0"/>
              </a:rPr>
              <a:t>B</a:t>
            </a:r>
          </a:p>
          <a:p>
            <a:pPr algn="l"/>
            <a:endParaRPr lang="en-US" dirty="0">
              <a:latin typeface="URWClassico" panose="00000000000000000002" pitchFamily="2" charset="0"/>
              <a:ea typeface="URWClassico" panose="00000000000000000002" pitchFamily="2" charset="0"/>
            </a:endParaRPr>
          </a:p>
          <a:p>
            <a:pPr algn="l"/>
            <a:r>
              <a:rPr lang="en-US" dirty="0">
                <a:latin typeface="URWClassico" panose="00000000000000000002" pitchFamily="2" charset="0"/>
                <a:ea typeface="URWClassico" panose="00000000000000000002" pitchFamily="2" charset="0"/>
              </a:rPr>
              <a:t>1.	Abdi </a:t>
            </a:r>
            <a:r>
              <a:rPr lang="en-US" dirty="0" err="1">
                <a:latin typeface="URWClassico" panose="00000000000000000002" pitchFamily="2" charset="0"/>
                <a:ea typeface="URWClassico" panose="00000000000000000002" pitchFamily="2" charset="0"/>
              </a:rPr>
              <a:t>Abdirazaq</a:t>
            </a:r>
            <a:r>
              <a:rPr lang="en-US" dirty="0">
                <a:latin typeface="URWClassico" panose="00000000000000000002" pitchFamily="2" charset="0"/>
                <a:ea typeface="URWClassico" panose="00000000000000000002" pitchFamily="2" charset="0"/>
              </a:rPr>
              <a:t> Omar</a:t>
            </a:r>
          </a:p>
          <a:p>
            <a:pPr algn="l"/>
            <a:r>
              <a:rPr lang="en-US" dirty="0">
                <a:latin typeface="URWClassico" panose="00000000000000000002" pitchFamily="2" charset="0"/>
                <a:ea typeface="URWClassico" panose="00000000000000000002" pitchFamily="2" charset="0"/>
              </a:rPr>
              <a:t>2.	Kamaal Abdirahman Yusuf</a:t>
            </a:r>
          </a:p>
          <a:p>
            <a:pPr algn="l"/>
            <a:r>
              <a:rPr lang="en-US" dirty="0">
                <a:latin typeface="URWClassico" panose="00000000000000000002" pitchFamily="2" charset="0"/>
                <a:ea typeface="URWClassico" panose="00000000000000000002" pitchFamily="2" charset="0"/>
              </a:rPr>
              <a:t>3.	Sayid Amin Mohamed</a:t>
            </a:r>
          </a:p>
          <a:p>
            <a:pPr algn="l"/>
            <a:r>
              <a:rPr lang="en-US" dirty="0">
                <a:latin typeface="URWClassico" panose="00000000000000000002" pitchFamily="2" charset="0"/>
                <a:ea typeface="URWClassico" panose="00000000000000000002" pitchFamily="2" charset="0"/>
              </a:rPr>
              <a:t>4.	Abdirahman Ali Hassan</a:t>
            </a:r>
          </a:p>
        </p:txBody>
      </p:sp>
      <p:sp>
        <p:nvSpPr>
          <p:cNvPr id="4" name="TextBox 3">
            <a:extLst>
              <a:ext uri="{FF2B5EF4-FFF2-40B4-BE49-F238E27FC236}">
                <a16:creationId xmlns:a16="http://schemas.microsoft.com/office/drawing/2014/main" id="{BE59FBFC-E554-D146-5C27-708905C94FE9}"/>
              </a:ext>
            </a:extLst>
          </p:cNvPr>
          <p:cNvSpPr txBox="1"/>
          <p:nvPr/>
        </p:nvSpPr>
        <p:spPr>
          <a:xfrm>
            <a:off x="6844639" y="4265471"/>
            <a:ext cx="1861411" cy="338554"/>
          </a:xfrm>
          <a:prstGeom prst="rect">
            <a:avLst/>
          </a:prstGeom>
          <a:noFill/>
        </p:spPr>
        <p:txBody>
          <a:bodyPr wrap="square">
            <a:spAutoFit/>
          </a:bodyPr>
          <a:lstStyle/>
          <a:p>
            <a:r>
              <a:rPr lang="en" sz="1600" dirty="0">
                <a:solidFill>
                  <a:schemeClr val="dk1"/>
                </a:solidFill>
                <a:latin typeface="URWClassico" panose="00000000000000000002" pitchFamily="2" charset="0"/>
                <a:ea typeface="URWClassico" panose="00000000000000000002" pitchFamily="2" charset="0"/>
                <a:sym typeface="Urbanist"/>
              </a:rPr>
              <a:t>Date: 02-Aug-2023</a:t>
            </a:r>
            <a:endParaRPr lang="en-US" sz="1600" dirty="0">
              <a:solidFill>
                <a:schemeClr val="dk1"/>
              </a:solidFill>
              <a:latin typeface="URWClassico" panose="00000000000000000002" pitchFamily="2" charset="0"/>
              <a:ea typeface="URWClassico" panose="00000000000000000002" pitchFamily="2" charset="0"/>
              <a:sym typeface="Albert Sans"/>
            </a:endParaRPr>
          </a:p>
        </p:txBody>
      </p:sp>
    </p:spTree>
    <p:extLst>
      <p:ext uri="{BB962C8B-B14F-4D97-AF65-F5344CB8AC3E}">
        <p14:creationId xmlns:p14="http://schemas.microsoft.com/office/powerpoint/2010/main" val="2922792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KPI dashboard</a:t>
            </a:r>
            <a:endParaRPr/>
          </a:p>
        </p:txBody>
      </p:sp>
      <p:graphicFrame>
        <p:nvGraphicFramePr>
          <p:cNvPr id="712" name="Google Shape;712;p50"/>
          <p:cNvGraphicFramePr/>
          <p:nvPr/>
        </p:nvGraphicFramePr>
        <p:xfrm>
          <a:off x="760525" y="1110125"/>
          <a:ext cx="3084750" cy="3462150"/>
        </p:xfrm>
        <a:graphic>
          <a:graphicData uri="http://schemas.openxmlformats.org/drawingml/2006/table">
            <a:tbl>
              <a:tblPr>
                <a:noFill/>
                <a:tableStyleId>{7078640C-6B6C-4B98-98B8-4CE078F670B2}</a:tableStyleId>
              </a:tblPr>
              <a:tblGrid>
                <a:gridCol w="1028250">
                  <a:extLst>
                    <a:ext uri="{9D8B030D-6E8A-4147-A177-3AD203B41FA5}">
                      <a16:colId xmlns:a16="http://schemas.microsoft.com/office/drawing/2014/main" val="20000"/>
                    </a:ext>
                  </a:extLst>
                </a:gridCol>
                <a:gridCol w="1028250">
                  <a:extLst>
                    <a:ext uri="{9D8B030D-6E8A-4147-A177-3AD203B41FA5}">
                      <a16:colId xmlns:a16="http://schemas.microsoft.com/office/drawing/2014/main" val="20001"/>
                    </a:ext>
                  </a:extLst>
                </a:gridCol>
                <a:gridCol w="1028250">
                  <a:extLst>
                    <a:ext uri="{9D8B030D-6E8A-4147-A177-3AD203B41FA5}">
                      <a16:colId xmlns:a16="http://schemas.microsoft.com/office/drawing/2014/main" val="20002"/>
                    </a:ext>
                  </a:extLst>
                </a:gridCol>
              </a:tblGrid>
              <a:tr h="50832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Resource</a:t>
                      </a:r>
                      <a:endParaRPr sz="1200">
                        <a:solidFill>
                          <a:schemeClr val="dk1"/>
                        </a:solidFill>
                        <a:latin typeface="Urbanist"/>
                        <a:ea typeface="Urbanist"/>
                        <a:cs typeface="Urbanist"/>
                        <a:sym typeface="Urbanist"/>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Utilization rate</a:t>
                      </a:r>
                      <a:endParaRPr sz="1200">
                        <a:solidFill>
                          <a:schemeClr val="dk1"/>
                        </a:solidFill>
                        <a:latin typeface="Urbanist"/>
                        <a:ea typeface="Urbanist"/>
                        <a:cs typeface="Urbanist"/>
                        <a:sym typeface="Urbanist"/>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Cost</a:t>
                      </a:r>
                      <a:endParaRPr sz="1200">
                        <a:solidFill>
                          <a:schemeClr val="dk1"/>
                        </a:solidFill>
                        <a:latin typeface="Urbanist"/>
                        <a:ea typeface="Urbanist"/>
                        <a:cs typeface="Urbanist"/>
                        <a:sym typeface="Urbanist"/>
                      </a:endParaRPr>
                    </a:p>
                    <a:p>
                      <a:pPr marL="0" lvl="0" indent="0" algn="l" rtl="0">
                        <a:spcBef>
                          <a:spcPts val="0"/>
                        </a:spcBef>
                        <a:spcAft>
                          <a:spcPts val="0"/>
                        </a:spcAft>
                        <a:buNone/>
                      </a:pPr>
                      <a:r>
                        <a:rPr lang="en" sz="1200">
                          <a:solidFill>
                            <a:schemeClr val="dk1"/>
                          </a:solidFill>
                          <a:latin typeface="Urbanist"/>
                          <a:ea typeface="Urbanist"/>
                          <a:cs typeface="Urbanist"/>
                          <a:sym typeface="Urbanist"/>
                        </a:rPr>
                        <a:t>per unit</a:t>
                      </a:r>
                      <a:endParaRPr sz="1200">
                        <a:solidFill>
                          <a:schemeClr val="dk1"/>
                        </a:solidFill>
                        <a:latin typeface="Urbanist"/>
                        <a:ea typeface="Urbanist"/>
                        <a:cs typeface="Urbanist"/>
                        <a:sym typeface="Urbanist"/>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Labor</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85%</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$50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Equipment</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70%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$100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Materials</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95%</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$20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Rent</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90%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$1,000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Energy</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80%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$80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Software licenses</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80%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$200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21975">
                <a:tc>
                  <a:txBody>
                    <a:bodyPr/>
                    <a:lstStyle/>
                    <a:p>
                      <a:pPr marL="0" lvl="0" indent="0" algn="l" rtl="0">
                        <a:spcBef>
                          <a:spcPts val="0"/>
                        </a:spcBef>
                        <a:spcAft>
                          <a:spcPts val="0"/>
                        </a:spcAft>
                        <a:buNone/>
                      </a:pPr>
                      <a:r>
                        <a:rPr lang="en" sz="1200">
                          <a:solidFill>
                            <a:schemeClr val="dk1"/>
                          </a:solidFill>
                          <a:latin typeface="Urbanist"/>
                          <a:ea typeface="Urbanist"/>
                          <a:cs typeface="Urbanist"/>
                          <a:sym typeface="Urbanist"/>
                        </a:rPr>
                        <a:t>Advertising</a:t>
                      </a:r>
                      <a:endParaRPr sz="1200">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60%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$500</a:t>
                      </a:r>
                      <a:endParaRPr sz="12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13" name="Google Shape;713;p50"/>
          <p:cNvSpPr txBox="1"/>
          <p:nvPr/>
        </p:nvSpPr>
        <p:spPr>
          <a:xfrm>
            <a:off x="4015275" y="1182275"/>
            <a:ext cx="1896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Urbanist"/>
                <a:ea typeface="Urbanist"/>
                <a:cs typeface="Urbanist"/>
                <a:sym typeface="Urbanist"/>
              </a:rPr>
              <a:t>120 u/day</a:t>
            </a:r>
            <a:endParaRPr sz="2200">
              <a:solidFill>
                <a:schemeClr val="dk1"/>
              </a:solidFill>
              <a:latin typeface="Urbanist"/>
              <a:ea typeface="Urbanist"/>
              <a:cs typeface="Urbanist"/>
              <a:sym typeface="Urbanist"/>
            </a:endParaRPr>
          </a:p>
        </p:txBody>
      </p:sp>
      <p:sp>
        <p:nvSpPr>
          <p:cNvPr id="714" name="Google Shape;714;p50"/>
          <p:cNvSpPr txBox="1"/>
          <p:nvPr/>
        </p:nvSpPr>
        <p:spPr>
          <a:xfrm>
            <a:off x="6528007" y="1182275"/>
            <a:ext cx="18960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Urbanist"/>
                <a:ea typeface="Urbanist"/>
                <a:cs typeface="Urbanist"/>
                <a:sym typeface="Urbanist"/>
              </a:rPr>
              <a:t>2h</a:t>
            </a:r>
            <a:endParaRPr sz="2200">
              <a:solidFill>
                <a:schemeClr val="dk1"/>
              </a:solidFill>
              <a:latin typeface="Urbanist"/>
              <a:ea typeface="Urbanist"/>
              <a:cs typeface="Urbanist"/>
              <a:sym typeface="Urbanist"/>
            </a:endParaRPr>
          </a:p>
        </p:txBody>
      </p:sp>
      <p:sp>
        <p:nvSpPr>
          <p:cNvPr id="715" name="Google Shape;715;p50"/>
          <p:cNvSpPr txBox="1"/>
          <p:nvPr/>
        </p:nvSpPr>
        <p:spPr>
          <a:xfrm>
            <a:off x="4015275" y="1523825"/>
            <a:ext cx="1896000" cy="30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Output per worker</a:t>
            </a:r>
            <a:endParaRPr sz="1200">
              <a:solidFill>
                <a:schemeClr val="dk1"/>
              </a:solidFill>
              <a:latin typeface="Albert Sans"/>
              <a:ea typeface="Albert Sans"/>
              <a:cs typeface="Albert Sans"/>
              <a:sym typeface="Albert Sans"/>
            </a:endParaRPr>
          </a:p>
        </p:txBody>
      </p:sp>
      <p:sp>
        <p:nvSpPr>
          <p:cNvPr id="716" name="Google Shape;716;p50"/>
          <p:cNvSpPr txBox="1"/>
          <p:nvPr/>
        </p:nvSpPr>
        <p:spPr>
          <a:xfrm>
            <a:off x="6528003" y="1523825"/>
            <a:ext cx="1896000" cy="30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Time to complete a task</a:t>
            </a:r>
            <a:endParaRPr sz="1200">
              <a:solidFill>
                <a:schemeClr val="dk1"/>
              </a:solidFill>
              <a:latin typeface="Albert Sans"/>
              <a:ea typeface="Albert Sans"/>
              <a:cs typeface="Albert Sans"/>
              <a:sym typeface="Albert Sans"/>
            </a:endParaRPr>
          </a:p>
        </p:txBody>
      </p:sp>
      <p:sp>
        <p:nvSpPr>
          <p:cNvPr id="717" name="Google Shape;717;p50"/>
          <p:cNvSpPr txBox="1"/>
          <p:nvPr/>
        </p:nvSpPr>
        <p:spPr>
          <a:xfrm>
            <a:off x="4471429" y="420380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pic>
        <p:nvPicPr>
          <p:cNvPr id="718" name="Google Shape;718;p50" title="Chart">
            <a:hlinkClick r:id="rId4"/>
          </p:cNvPr>
          <p:cNvPicPr preferRelativeResize="0"/>
          <p:nvPr/>
        </p:nvPicPr>
        <p:blipFill>
          <a:blip r:embed="rId5">
            <a:alphaModFix/>
          </a:blip>
          <a:stretch>
            <a:fillRect/>
          </a:stretch>
        </p:blipFill>
        <p:spPr>
          <a:xfrm>
            <a:off x="4392500" y="1944150"/>
            <a:ext cx="3654375" cy="2259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747" name="Google Shape;747;p52"/>
          <p:cNvGrpSpPr/>
          <p:nvPr/>
        </p:nvGrpSpPr>
        <p:grpSpPr>
          <a:xfrm>
            <a:off x="825506" y="1360677"/>
            <a:ext cx="382353" cy="330797"/>
            <a:chOff x="1012587" y="1068141"/>
            <a:chExt cx="382353" cy="330797"/>
          </a:xfrm>
        </p:grpSpPr>
        <p:sp>
          <p:nvSpPr>
            <p:cNvPr id="748" name="Google Shape;748;p52"/>
            <p:cNvSpPr/>
            <p:nvPr/>
          </p:nvSpPr>
          <p:spPr>
            <a:xfrm>
              <a:off x="1012587" y="1068141"/>
              <a:ext cx="382353" cy="330797"/>
            </a:xfrm>
            <a:custGeom>
              <a:avLst/>
              <a:gdLst/>
              <a:ahLst/>
              <a:cxnLst/>
              <a:rect l="l" t="t" r="r" b="b"/>
              <a:pathLst>
                <a:path w="13290" h="11498" extrusionOk="0">
                  <a:moveTo>
                    <a:pt x="1792" y="2539"/>
                  </a:moveTo>
                  <a:lnTo>
                    <a:pt x="1792" y="3584"/>
                  </a:lnTo>
                  <a:lnTo>
                    <a:pt x="1107" y="3584"/>
                  </a:lnTo>
                  <a:lnTo>
                    <a:pt x="1107" y="2539"/>
                  </a:lnTo>
                  <a:close/>
                  <a:moveTo>
                    <a:pt x="12184" y="2539"/>
                  </a:moveTo>
                  <a:lnTo>
                    <a:pt x="12184" y="3584"/>
                  </a:lnTo>
                  <a:lnTo>
                    <a:pt x="11498" y="3584"/>
                  </a:lnTo>
                  <a:lnTo>
                    <a:pt x="11498" y="2539"/>
                  </a:lnTo>
                  <a:close/>
                  <a:moveTo>
                    <a:pt x="6450" y="5406"/>
                  </a:moveTo>
                  <a:lnTo>
                    <a:pt x="6450" y="5733"/>
                  </a:lnTo>
                  <a:lnTo>
                    <a:pt x="2899" y="5733"/>
                  </a:lnTo>
                  <a:lnTo>
                    <a:pt x="2899" y="5406"/>
                  </a:lnTo>
                  <a:close/>
                  <a:moveTo>
                    <a:pt x="8242" y="5406"/>
                  </a:moveTo>
                  <a:lnTo>
                    <a:pt x="8242" y="5733"/>
                  </a:lnTo>
                  <a:lnTo>
                    <a:pt x="6840" y="5733"/>
                  </a:lnTo>
                  <a:lnTo>
                    <a:pt x="6840" y="5406"/>
                  </a:lnTo>
                  <a:close/>
                  <a:moveTo>
                    <a:pt x="10393" y="5406"/>
                  </a:moveTo>
                  <a:lnTo>
                    <a:pt x="10393" y="5733"/>
                  </a:lnTo>
                  <a:lnTo>
                    <a:pt x="9348" y="5733"/>
                  </a:lnTo>
                  <a:lnTo>
                    <a:pt x="9348" y="5406"/>
                  </a:lnTo>
                  <a:close/>
                  <a:moveTo>
                    <a:pt x="12184" y="5406"/>
                  </a:moveTo>
                  <a:lnTo>
                    <a:pt x="12184" y="5733"/>
                  </a:lnTo>
                  <a:lnTo>
                    <a:pt x="10781" y="5733"/>
                  </a:lnTo>
                  <a:lnTo>
                    <a:pt x="10781" y="5406"/>
                  </a:lnTo>
                  <a:close/>
                  <a:moveTo>
                    <a:pt x="8242" y="6123"/>
                  </a:moveTo>
                  <a:lnTo>
                    <a:pt x="8242" y="6450"/>
                  </a:lnTo>
                  <a:lnTo>
                    <a:pt x="2899" y="6450"/>
                  </a:lnTo>
                  <a:lnTo>
                    <a:pt x="2899" y="6123"/>
                  </a:lnTo>
                  <a:close/>
                  <a:moveTo>
                    <a:pt x="12184" y="6122"/>
                  </a:moveTo>
                  <a:lnTo>
                    <a:pt x="12184" y="6123"/>
                  </a:lnTo>
                  <a:lnTo>
                    <a:pt x="12184" y="6450"/>
                  </a:lnTo>
                  <a:lnTo>
                    <a:pt x="9348" y="6450"/>
                  </a:lnTo>
                  <a:lnTo>
                    <a:pt x="9348" y="6122"/>
                  </a:lnTo>
                  <a:close/>
                  <a:moveTo>
                    <a:pt x="2509" y="5406"/>
                  </a:moveTo>
                  <a:lnTo>
                    <a:pt x="2509" y="7166"/>
                  </a:lnTo>
                  <a:lnTo>
                    <a:pt x="1107" y="7166"/>
                  </a:lnTo>
                  <a:lnTo>
                    <a:pt x="1107" y="5406"/>
                  </a:lnTo>
                  <a:close/>
                  <a:moveTo>
                    <a:pt x="3584" y="6840"/>
                  </a:moveTo>
                  <a:lnTo>
                    <a:pt x="3584" y="7166"/>
                  </a:lnTo>
                  <a:lnTo>
                    <a:pt x="2899" y="7166"/>
                  </a:lnTo>
                  <a:lnTo>
                    <a:pt x="2899" y="6840"/>
                  </a:lnTo>
                  <a:close/>
                  <a:moveTo>
                    <a:pt x="6450" y="6840"/>
                  </a:moveTo>
                  <a:lnTo>
                    <a:pt x="6450" y="7166"/>
                  </a:lnTo>
                  <a:lnTo>
                    <a:pt x="3973" y="7166"/>
                  </a:lnTo>
                  <a:lnTo>
                    <a:pt x="3973" y="6840"/>
                  </a:lnTo>
                  <a:close/>
                  <a:moveTo>
                    <a:pt x="8242" y="6840"/>
                  </a:moveTo>
                  <a:lnTo>
                    <a:pt x="8242" y="7166"/>
                  </a:lnTo>
                  <a:lnTo>
                    <a:pt x="6840" y="7166"/>
                  </a:lnTo>
                  <a:lnTo>
                    <a:pt x="6840" y="6840"/>
                  </a:lnTo>
                  <a:close/>
                  <a:moveTo>
                    <a:pt x="8959" y="5406"/>
                  </a:moveTo>
                  <a:lnTo>
                    <a:pt x="8959" y="7166"/>
                  </a:lnTo>
                  <a:lnTo>
                    <a:pt x="8632" y="7166"/>
                  </a:lnTo>
                  <a:lnTo>
                    <a:pt x="8632" y="5406"/>
                  </a:lnTo>
                  <a:close/>
                  <a:moveTo>
                    <a:pt x="12184" y="6840"/>
                  </a:moveTo>
                  <a:lnTo>
                    <a:pt x="12184" y="7166"/>
                  </a:lnTo>
                  <a:lnTo>
                    <a:pt x="9348" y="7166"/>
                  </a:lnTo>
                  <a:lnTo>
                    <a:pt x="9348" y="6840"/>
                  </a:lnTo>
                  <a:close/>
                  <a:moveTo>
                    <a:pt x="12391" y="389"/>
                  </a:moveTo>
                  <a:cubicBezTo>
                    <a:pt x="12672" y="389"/>
                    <a:pt x="12901" y="617"/>
                    <a:pt x="12901" y="899"/>
                  </a:cubicBezTo>
                  <a:lnTo>
                    <a:pt x="12901" y="7166"/>
                  </a:lnTo>
                  <a:lnTo>
                    <a:pt x="12573" y="7166"/>
                  </a:lnTo>
                  <a:lnTo>
                    <a:pt x="12573" y="911"/>
                  </a:lnTo>
                  <a:cubicBezTo>
                    <a:pt x="12573" y="804"/>
                    <a:pt x="12486" y="717"/>
                    <a:pt x="12379" y="717"/>
                  </a:cubicBezTo>
                  <a:lnTo>
                    <a:pt x="3473" y="717"/>
                  </a:lnTo>
                  <a:cubicBezTo>
                    <a:pt x="3365" y="717"/>
                    <a:pt x="3278" y="804"/>
                    <a:pt x="3278" y="911"/>
                  </a:cubicBezTo>
                  <a:cubicBezTo>
                    <a:pt x="3278" y="1019"/>
                    <a:pt x="3365" y="1105"/>
                    <a:pt x="3473" y="1105"/>
                  </a:cubicBezTo>
                  <a:lnTo>
                    <a:pt x="12184" y="1105"/>
                  </a:lnTo>
                  <a:lnTo>
                    <a:pt x="12184" y="2150"/>
                  </a:lnTo>
                  <a:lnTo>
                    <a:pt x="11331" y="2150"/>
                  </a:lnTo>
                  <a:cubicBezTo>
                    <a:pt x="11208" y="2150"/>
                    <a:pt x="11109" y="2250"/>
                    <a:pt x="11109" y="2373"/>
                  </a:cubicBezTo>
                  <a:lnTo>
                    <a:pt x="11109" y="3750"/>
                  </a:lnTo>
                  <a:cubicBezTo>
                    <a:pt x="11109" y="3872"/>
                    <a:pt x="11208" y="3972"/>
                    <a:pt x="11331" y="3972"/>
                  </a:cubicBezTo>
                  <a:lnTo>
                    <a:pt x="12184" y="3972"/>
                  </a:lnTo>
                  <a:lnTo>
                    <a:pt x="12184" y="5017"/>
                  </a:lnTo>
                  <a:lnTo>
                    <a:pt x="1107" y="5017"/>
                  </a:lnTo>
                  <a:lnTo>
                    <a:pt x="1107" y="3972"/>
                  </a:lnTo>
                  <a:lnTo>
                    <a:pt x="1959" y="3972"/>
                  </a:lnTo>
                  <a:cubicBezTo>
                    <a:pt x="2082" y="3972"/>
                    <a:pt x="2181" y="3872"/>
                    <a:pt x="2181" y="3750"/>
                  </a:cubicBezTo>
                  <a:lnTo>
                    <a:pt x="2181" y="2373"/>
                  </a:lnTo>
                  <a:cubicBezTo>
                    <a:pt x="2181" y="2250"/>
                    <a:pt x="2082" y="2150"/>
                    <a:pt x="1959" y="2150"/>
                  </a:cubicBezTo>
                  <a:lnTo>
                    <a:pt x="1107" y="2150"/>
                  </a:lnTo>
                  <a:lnTo>
                    <a:pt x="1107" y="1105"/>
                  </a:lnTo>
                  <a:lnTo>
                    <a:pt x="2564" y="1105"/>
                  </a:lnTo>
                  <a:cubicBezTo>
                    <a:pt x="2671" y="1105"/>
                    <a:pt x="2758" y="1019"/>
                    <a:pt x="2758" y="911"/>
                  </a:cubicBezTo>
                  <a:cubicBezTo>
                    <a:pt x="2758" y="804"/>
                    <a:pt x="2671" y="717"/>
                    <a:pt x="2564" y="717"/>
                  </a:cubicBezTo>
                  <a:lnTo>
                    <a:pt x="912" y="717"/>
                  </a:lnTo>
                  <a:cubicBezTo>
                    <a:pt x="804" y="717"/>
                    <a:pt x="717" y="804"/>
                    <a:pt x="717" y="911"/>
                  </a:cubicBezTo>
                  <a:lnTo>
                    <a:pt x="717" y="7166"/>
                  </a:lnTo>
                  <a:lnTo>
                    <a:pt x="389" y="7166"/>
                  </a:lnTo>
                  <a:lnTo>
                    <a:pt x="389" y="899"/>
                  </a:lnTo>
                  <a:cubicBezTo>
                    <a:pt x="389" y="617"/>
                    <a:pt x="618" y="389"/>
                    <a:pt x="899" y="389"/>
                  </a:cubicBezTo>
                  <a:close/>
                  <a:moveTo>
                    <a:pt x="7226" y="8989"/>
                  </a:moveTo>
                  <a:lnTo>
                    <a:pt x="7788" y="10392"/>
                  </a:lnTo>
                  <a:lnTo>
                    <a:pt x="5503" y="10392"/>
                  </a:lnTo>
                  <a:lnTo>
                    <a:pt x="6066" y="8989"/>
                  </a:lnTo>
                  <a:close/>
                  <a:moveTo>
                    <a:pt x="8412" y="10781"/>
                  </a:moveTo>
                  <a:cubicBezTo>
                    <a:pt x="8516" y="10781"/>
                    <a:pt x="8601" y="10866"/>
                    <a:pt x="8601" y="10971"/>
                  </a:cubicBezTo>
                  <a:lnTo>
                    <a:pt x="8601" y="11109"/>
                  </a:lnTo>
                  <a:lnTo>
                    <a:pt x="4691" y="11109"/>
                  </a:lnTo>
                  <a:lnTo>
                    <a:pt x="4691" y="10971"/>
                  </a:lnTo>
                  <a:cubicBezTo>
                    <a:pt x="4691" y="10866"/>
                    <a:pt x="4775" y="10781"/>
                    <a:pt x="4880" y="10781"/>
                  </a:cubicBezTo>
                  <a:close/>
                  <a:moveTo>
                    <a:pt x="899" y="0"/>
                  </a:moveTo>
                  <a:cubicBezTo>
                    <a:pt x="404" y="0"/>
                    <a:pt x="1" y="403"/>
                    <a:pt x="1" y="899"/>
                  </a:cubicBezTo>
                  <a:lnTo>
                    <a:pt x="1" y="8091"/>
                  </a:lnTo>
                  <a:cubicBezTo>
                    <a:pt x="1" y="8586"/>
                    <a:pt x="404" y="8989"/>
                    <a:pt x="899" y="8989"/>
                  </a:cubicBezTo>
                  <a:lnTo>
                    <a:pt x="3779" y="8989"/>
                  </a:lnTo>
                  <a:cubicBezTo>
                    <a:pt x="3886" y="8989"/>
                    <a:pt x="3973" y="8902"/>
                    <a:pt x="3973" y="8795"/>
                  </a:cubicBezTo>
                  <a:cubicBezTo>
                    <a:pt x="3973" y="8687"/>
                    <a:pt x="3886" y="8600"/>
                    <a:pt x="3779" y="8600"/>
                  </a:cubicBezTo>
                  <a:lnTo>
                    <a:pt x="899" y="8600"/>
                  </a:lnTo>
                  <a:cubicBezTo>
                    <a:pt x="618" y="8600"/>
                    <a:pt x="389" y="8372"/>
                    <a:pt x="389" y="8091"/>
                  </a:cubicBezTo>
                  <a:lnTo>
                    <a:pt x="389" y="7556"/>
                  </a:lnTo>
                  <a:lnTo>
                    <a:pt x="12901" y="7556"/>
                  </a:lnTo>
                  <a:lnTo>
                    <a:pt x="12901" y="8091"/>
                  </a:lnTo>
                  <a:cubicBezTo>
                    <a:pt x="12901" y="8372"/>
                    <a:pt x="12672" y="8600"/>
                    <a:pt x="12391" y="8600"/>
                  </a:cubicBezTo>
                  <a:lnTo>
                    <a:pt x="4687" y="8600"/>
                  </a:lnTo>
                  <a:cubicBezTo>
                    <a:pt x="4580" y="8600"/>
                    <a:pt x="4492" y="8687"/>
                    <a:pt x="4492" y="8795"/>
                  </a:cubicBezTo>
                  <a:cubicBezTo>
                    <a:pt x="4492" y="8902"/>
                    <a:pt x="4580" y="8989"/>
                    <a:pt x="4687" y="8989"/>
                  </a:cubicBezTo>
                  <a:lnTo>
                    <a:pt x="5646" y="8989"/>
                  </a:lnTo>
                  <a:lnTo>
                    <a:pt x="5083" y="10392"/>
                  </a:lnTo>
                  <a:lnTo>
                    <a:pt x="4880" y="10392"/>
                  </a:lnTo>
                  <a:cubicBezTo>
                    <a:pt x="4560" y="10392"/>
                    <a:pt x="4301" y="10652"/>
                    <a:pt x="4301" y="10971"/>
                  </a:cubicBezTo>
                  <a:lnTo>
                    <a:pt x="4301" y="11276"/>
                  </a:lnTo>
                  <a:cubicBezTo>
                    <a:pt x="4301" y="11398"/>
                    <a:pt x="4400" y="11497"/>
                    <a:pt x="4522" y="11497"/>
                  </a:cubicBezTo>
                  <a:lnTo>
                    <a:pt x="8768" y="11497"/>
                  </a:lnTo>
                  <a:cubicBezTo>
                    <a:pt x="8890" y="11497"/>
                    <a:pt x="8990" y="11398"/>
                    <a:pt x="8990" y="11276"/>
                  </a:cubicBezTo>
                  <a:lnTo>
                    <a:pt x="8990" y="10971"/>
                  </a:lnTo>
                  <a:cubicBezTo>
                    <a:pt x="8990" y="10652"/>
                    <a:pt x="8730" y="10392"/>
                    <a:pt x="8411" y="10392"/>
                  </a:cubicBezTo>
                  <a:lnTo>
                    <a:pt x="8207" y="10392"/>
                  </a:lnTo>
                  <a:lnTo>
                    <a:pt x="7644" y="8989"/>
                  </a:lnTo>
                  <a:lnTo>
                    <a:pt x="12391" y="8989"/>
                  </a:lnTo>
                  <a:cubicBezTo>
                    <a:pt x="12886" y="8989"/>
                    <a:pt x="13290" y="8586"/>
                    <a:pt x="13290" y="8091"/>
                  </a:cubicBezTo>
                  <a:lnTo>
                    <a:pt x="13290" y="899"/>
                  </a:lnTo>
                  <a:cubicBezTo>
                    <a:pt x="13290" y="403"/>
                    <a:pt x="12886" y="0"/>
                    <a:pt x="1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2"/>
            <p:cNvSpPr/>
            <p:nvPr/>
          </p:nvSpPr>
          <p:spPr>
            <a:xfrm>
              <a:off x="1177525" y="1294935"/>
              <a:ext cx="52476" cy="11220"/>
            </a:xfrm>
            <a:custGeom>
              <a:avLst/>
              <a:gdLst/>
              <a:ahLst/>
              <a:cxnLst/>
              <a:rect l="l" t="t" r="r" b="b"/>
              <a:pathLst>
                <a:path w="1824" h="390" extrusionOk="0">
                  <a:moveTo>
                    <a:pt x="196" y="1"/>
                  </a:moveTo>
                  <a:cubicBezTo>
                    <a:pt x="89" y="1"/>
                    <a:pt x="1" y="88"/>
                    <a:pt x="1" y="195"/>
                  </a:cubicBezTo>
                  <a:cubicBezTo>
                    <a:pt x="1" y="303"/>
                    <a:pt x="89" y="390"/>
                    <a:pt x="196" y="390"/>
                  </a:cubicBezTo>
                  <a:lnTo>
                    <a:pt x="1629" y="390"/>
                  </a:lnTo>
                  <a:cubicBezTo>
                    <a:pt x="1737" y="390"/>
                    <a:pt x="1824" y="303"/>
                    <a:pt x="1824" y="195"/>
                  </a:cubicBezTo>
                  <a:cubicBezTo>
                    <a:pt x="1824" y="88"/>
                    <a:pt x="1737"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2"/>
            <p:cNvSpPr/>
            <p:nvPr/>
          </p:nvSpPr>
          <p:spPr>
            <a:xfrm>
              <a:off x="1084742" y="1129997"/>
              <a:ext cx="52476" cy="52448"/>
            </a:xfrm>
            <a:custGeom>
              <a:avLst/>
              <a:gdLst/>
              <a:ahLst/>
              <a:cxnLst/>
              <a:rect l="l" t="t" r="r" b="b"/>
              <a:pathLst>
                <a:path w="1824" h="1823" extrusionOk="0">
                  <a:moveTo>
                    <a:pt x="1435" y="389"/>
                  </a:moveTo>
                  <a:lnTo>
                    <a:pt x="1435" y="1434"/>
                  </a:lnTo>
                  <a:lnTo>
                    <a:pt x="391" y="1434"/>
                  </a:lnTo>
                  <a:lnTo>
                    <a:pt x="391" y="389"/>
                  </a:lnTo>
                  <a:close/>
                  <a:moveTo>
                    <a:pt x="224" y="1"/>
                  </a:moveTo>
                  <a:cubicBezTo>
                    <a:pt x="101" y="1"/>
                    <a:pt x="1" y="100"/>
                    <a:pt x="1" y="223"/>
                  </a:cubicBezTo>
                  <a:lnTo>
                    <a:pt x="1" y="1600"/>
                  </a:lnTo>
                  <a:cubicBezTo>
                    <a:pt x="1" y="1723"/>
                    <a:pt x="101" y="1822"/>
                    <a:pt x="224" y="1822"/>
                  </a:cubicBezTo>
                  <a:lnTo>
                    <a:pt x="1601" y="1822"/>
                  </a:lnTo>
                  <a:cubicBezTo>
                    <a:pt x="1723" y="1822"/>
                    <a:pt x="1824" y="1723"/>
                    <a:pt x="1824" y="1600"/>
                  </a:cubicBezTo>
                  <a:lnTo>
                    <a:pt x="1824" y="223"/>
                  </a:lnTo>
                  <a:cubicBezTo>
                    <a:pt x="1824" y="100"/>
                    <a:pt x="1723"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2"/>
            <p:cNvSpPr/>
            <p:nvPr/>
          </p:nvSpPr>
          <p:spPr>
            <a:xfrm>
              <a:off x="1146626" y="1129997"/>
              <a:ext cx="52448" cy="52448"/>
            </a:xfrm>
            <a:custGeom>
              <a:avLst/>
              <a:gdLst/>
              <a:ahLst/>
              <a:cxnLst/>
              <a:rect l="l" t="t" r="r" b="b"/>
              <a:pathLst>
                <a:path w="1823" h="1823" extrusionOk="0">
                  <a:moveTo>
                    <a:pt x="1434" y="389"/>
                  </a:moveTo>
                  <a:lnTo>
                    <a:pt x="1434" y="1434"/>
                  </a:lnTo>
                  <a:lnTo>
                    <a:pt x="389" y="1434"/>
                  </a:lnTo>
                  <a:lnTo>
                    <a:pt x="389" y="389"/>
                  </a:lnTo>
                  <a:close/>
                  <a:moveTo>
                    <a:pt x="223" y="1"/>
                  </a:moveTo>
                  <a:cubicBezTo>
                    <a:pt x="100" y="1"/>
                    <a:pt x="1" y="100"/>
                    <a:pt x="1" y="223"/>
                  </a:cubicBezTo>
                  <a:lnTo>
                    <a:pt x="1" y="1600"/>
                  </a:lnTo>
                  <a:cubicBezTo>
                    <a:pt x="1" y="1723"/>
                    <a:pt x="100" y="1822"/>
                    <a:pt x="223" y="1822"/>
                  </a:cubicBezTo>
                  <a:lnTo>
                    <a:pt x="1600" y="1822"/>
                  </a:lnTo>
                  <a:cubicBezTo>
                    <a:pt x="1723" y="1822"/>
                    <a:pt x="1822" y="1723"/>
                    <a:pt x="1822" y="1600"/>
                  </a:cubicBezTo>
                  <a:lnTo>
                    <a:pt x="1822" y="223"/>
                  </a:lnTo>
                  <a:cubicBezTo>
                    <a:pt x="1822" y="100"/>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2"/>
            <p:cNvSpPr/>
            <p:nvPr/>
          </p:nvSpPr>
          <p:spPr>
            <a:xfrm>
              <a:off x="1208481" y="1129997"/>
              <a:ext cx="52448" cy="52448"/>
            </a:xfrm>
            <a:custGeom>
              <a:avLst/>
              <a:gdLst/>
              <a:ahLst/>
              <a:cxnLst/>
              <a:rect l="l" t="t" r="r" b="b"/>
              <a:pathLst>
                <a:path w="1823" h="1823" extrusionOk="0">
                  <a:moveTo>
                    <a:pt x="1433" y="389"/>
                  </a:moveTo>
                  <a:lnTo>
                    <a:pt x="1433" y="1434"/>
                  </a:lnTo>
                  <a:lnTo>
                    <a:pt x="390" y="1434"/>
                  </a:lnTo>
                  <a:lnTo>
                    <a:pt x="390" y="389"/>
                  </a:lnTo>
                  <a:close/>
                  <a:moveTo>
                    <a:pt x="223" y="1"/>
                  </a:moveTo>
                  <a:cubicBezTo>
                    <a:pt x="100" y="1"/>
                    <a:pt x="0" y="100"/>
                    <a:pt x="0" y="223"/>
                  </a:cubicBezTo>
                  <a:lnTo>
                    <a:pt x="0" y="1600"/>
                  </a:lnTo>
                  <a:cubicBezTo>
                    <a:pt x="0" y="1723"/>
                    <a:pt x="100" y="1822"/>
                    <a:pt x="223" y="1822"/>
                  </a:cubicBezTo>
                  <a:lnTo>
                    <a:pt x="1601" y="1822"/>
                  </a:lnTo>
                  <a:cubicBezTo>
                    <a:pt x="1723" y="1822"/>
                    <a:pt x="1823" y="1723"/>
                    <a:pt x="1823" y="1600"/>
                  </a:cubicBezTo>
                  <a:lnTo>
                    <a:pt x="1823" y="223"/>
                  </a:lnTo>
                  <a:cubicBezTo>
                    <a:pt x="1823" y="100"/>
                    <a:pt x="1723"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2"/>
            <p:cNvSpPr/>
            <p:nvPr/>
          </p:nvSpPr>
          <p:spPr>
            <a:xfrm>
              <a:off x="1270337" y="1129997"/>
              <a:ext cx="52448" cy="52476"/>
            </a:xfrm>
            <a:custGeom>
              <a:avLst/>
              <a:gdLst/>
              <a:ahLst/>
              <a:cxnLst/>
              <a:rect l="l" t="t" r="r" b="b"/>
              <a:pathLst>
                <a:path w="1823" h="1824" extrusionOk="0">
                  <a:moveTo>
                    <a:pt x="223" y="1"/>
                  </a:moveTo>
                  <a:cubicBezTo>
                    <a:pt x="100" y="1"/>
                    <a:pt x="1" y="100"/>
                    <a:pt x="1" y="223"/>
                  </a:cubicBezTo>
                  <a:lnTo>
                    <a:pt x="1" y="1600"/>
                  </a:lnTo>
                  <a:cubicBezTo>
                    <a:pt x="1" y="1723"/>
                    <a:pt x="100" y="1824"/>
                    <a:pt x="223" y="1824"/>
                  </a:cubicBezTo>
                  <a:lnTo>
                    <a:pt x="223" y="1822"/>
                  </a:lnTo>
                  <a:lnTo>
                    <a:pt x="1600" y="1822"/>
                  </a:lnTo>
                  <a:cubicBezTo>
                    <a:pt x="1723" y="1822"/>
                    <a:pt x="1822" y="1723"/>
                    <a:pt x="1822" y="1600"/>
                  </a:cubicBezTo>
                  <a:lnTo>
                    <a:pt x="1822" y="1361"/>
                  </a:lnTo>
                  <a:cubicBezTo>
                    <a:pt x="1822" y="1254"/>
                    <a:pt x="1735" y="1166"/>
                    <a:pt x="1628" y="1166"/>
                  </a:cubicBezTo>
                  <a:cubicBezTo>
                    <a:pt x="1520" y="1166"/>
                    <a:pt x="1434" y="1254"/>
                    <a:pt x="1434" y="1361"/>
                  </a:cubicBezTo>
                  <a:lnTo>
                    <a:pt x="1434" y="1434"/>
                  </a:lnTo>
                  <a:lnTo>
                    <a:pt x="389" y="1434"/>
                  </a:lnTo>
                  <a:lnTo>
                    <a:pt x="389" y="389"/>
                  </a:lnTo>
                  <a:lnTo>
                    <a:pt x="1434" y="389"/>
                  </a:lnTo>
                  <a:lnTo>
                    <a:pt x="1434" y="453"/>
                  </a:lnTo>
                  <a:cubicBezTo>
                    <a:pt x="1434" y="560"/>
                    <a:pt x="1520" y="647"/>
                    <a:pt x="1628" y="647"/>
                  </a:cubicBezTo>
                  <a:cubicBezTo>
                    <a:pt x="1735" y="647"/>
                    <a:pt x="1822" y="560"/>
                    <a:pt x="1822" y="453"/>
                  </a:cubicBezTo>
                  <a:lnTo>
                    <a:pt x="1822" y="223"/>
                  </a:lnTo>
                  <a:cubicBezTo>
                    <a:pt x="1822" y="100"/>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2"/>
            <p:cNvSpPr/>
            <p:nvPr/>
          </p:nvSpPr>
          <p:spPr>
            <a:xfrm>
              <a:off x="1053814" y="1109369"/>
              <a:ext cx="21549" cy="11220"/>
            </a:xfrm>
            <a:custGeom>
              <a:avLst/>
              <a:gdLst/>
              <a:ahLst/>
              <a:cxnLst/>
              <a:rect l="l" t="t" r="r" b="b"/>
              <a:pathLst>
                <a:path w="749" h="390" extrusionOk="0">
                  <a:moveTo>
                    <a:pt x="196" y="0"/>
                  </a:moveTo>
                  <a:cubicBezTo>
                    <a:pt x="89" y="0"/>
                    <a:pt x="1" y="87"/>
                    <a:pt x="1" y="196"/>
                  </a:cubicBezTo>
                  <a:cubicBezTo>
                    <a:pt x="1" y="303"/>
                    <a:pt x="89" y="390"/>
                    <a:pt x="196" y="390"/>
                  </a:cubicBezTo>
                  <a:lnTo>
                    <a:pt x="554" y="390"/>
                  </a:lnTo>
                  <a:cubicBezTo>
                    <a:pt x="661" y="390"/>
                    <a:pt x="748" y="303"/>
                    <a:pt x="748" y="196"/>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2"/>
            <p:cNvSpPr/>
            <p:nvPr/>
          </p:nvSpPr>
          <p:spPr>
            <a:xfrm>
              <a:off x="1084742" y="1109369"/>
              <a:ext cx="21549" cy="11220"/>
            </a:xfrm>
            <a:custGeom>
              <a:avLst/>
              <a:gdLst/>
              <a:ahLst/>
              <a:cxnLst/>
              <a:rect l="l" t="t" r="r" b="b"/>
              <a:pathLst>
                <a:path w="749" h="390" extrusionOk="0">
                  <a:moveTo>
                    <a:pt x="195" y="0"/>
                  </a:moveTo>
                  <a:cubicBezTo>
                    <a:pt x="88" y="0"/>
                    <a:pt x="1" y="88"/>
                    <a:pt x="1" y="196"/>
                  </a:cubicBezTo>
                  <a:cubicBezTo>
                    <a:pt x="1" y="303"/>
                    <a:pt x="88" y="390"/>
                    <a:pt x="195" y="390"/>
                  </a:cubicBezTo>
                  <a:lnTo>
                    <a:pt x="554" y="390"/>
                  </a:lnTo>
                  <a:cubicBezTo>
                    <a:pt x="662" y="390"/>
                    <a:pt x="748" y="303"/>
                    <a:pt x="748" y="196"/>
                  </a:cubicBezTo>
                  <a:cubicBezTo>
                    <a:pt x="748" y="88"/>
                    <a:pt x="662"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2"/>
            <p:cNvSpPr/>
            <p:nvPr/>
          </p:nvSpPr>
          <p:spPr>
            <a:xfrm>
              <a:off x="1115698" y="1109369"/>
              <a:ext cx="21520" cy="11220"/>
            </a:xfrm>
            <a:custGeom>
              <a:avLst/>
              <a:gdLst/>
              <a:ahLst/>
              <a:cxnLst/>
              <a:rect l="l" t="t" r="r" b="b"/>
              <a:pathLst>
                <a:path w="748" h="390" extrusionOk="0">
                  <a:moveTo>
                    <a:pt x="195" y="0"/>
                  </a:moveTo>
                  <a:cubicBezTo>
                    <a:pt x="87" y="0"/>
                    <a:pt x="0" y="88"/>
                    <a:pt x="0" y="196"/>
                  </a:cubicBezTo>
                  <a:cubicBezTo>
                    <a:pt x="0" y="303"/>
                    <a:pt x="87" y="390"/>
                    <a:pt x="195"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a:off x="1146626" y="1109369"/>
              <a:ext cx="21549" cy="11220"/>
            </a:xfrm>
            <a:custGeom>
              <a:avLst/>
              <a:gdLst/>
              <a:ahLst/>
              <a:cxnLst/>
              <a:rect l="l" t="t" r="r" b="b"/>
              <a:pathLst>
                <a:path w="749" h="390" extrusionOk="0">
                  <a:moveTo>
                    <a:pt x="195" y="0"/>
                  </a:moveTo>
                  <a:cubicBezTo>
                    <a:pt x="87" y="0"/>
                    <a:pt x="1" y="88"/>
                    <a:pt x="1" y="196"/>
                  </a:cubicBezTo>
                  <a:cubicBezTo>
                    <a:pt x="1" y="303"/>
                    <a:pt x="87" y="390"/>
                    <a:pt x="195"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2"/>
            <p:cNvSpPr/>
            <p:nvPr/>
          </p:nvSpPr>
          <p:spPr>
            <a:xfrm>
              <a:off x="1177525" y="1109369"/>
              <a:ext cx="21549" cy="11220"/>
            </a:xfrm>
            <a:custGeom>
              <a:avLst/>
              <a:gdLst/>
              <a:ahLst/>
              <a:cxnLst/>
              <a:rect l="l" t="t" r="r" b="b"/>
              <a:pathLst>
                <a:path w="749" h="390" extrusionOk="0">
                  <a:moveTo>
                    <a:pt x="196" y="0"/>
                  </a:moveTo>
                  <a:cubicBezTo>
                    <a:pt x="89" y="0"/>
                    <a:pt x="1" y="88"/>
                    <a:pt x="1" y="196"/>
                  </a:cubicBezTo>
                  <a:cubicBezTo>
                    <a:pt x="1" y="303"/>
                    <a:pt x="89" y="390"/>
                    <a:pt x="196"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2"/>
            <p:cNvSpPr/>
            <p:nvPr/>
          </p:nvSpPr>
          <p:spPr>
            <a:xfrm>
              <a:off x="1208481" y="1109369"/>
              <a:ext cx="21520" cy="11220"/>
            </a:xfrm>
            <a:custGeom>
              <a:avLst/>
              <a:gdLst/>
              <a:ahLst/>
              <a:cxnLst/>
              <a:rect l="l" t="t" r="r" b="b"/>
              <a:pathLst>
                <a:path w="748" h="390" extrusionOk="0">
                  <a:moveTo>
                    <a:pt x="194" y="0"/>
                  </a:moveTo>
                  <a:cubicBezTo>
                    <a:pt x="87" y="0"/>
                    <a:pt x="0" y="88"/>
                    <a:pt x="0" y="196"/>
                  </a:cubicBezTo>
                  <a:cubicBezTo>
                    <a:pt x="0" y="303"/>
                    <a:pt x="87" y="390"/>
                    <a:pt x="194"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2"/>
            <p:cNvSpPr/>
            <p:nvPr/>
          </p:nvSpPr>
          <p:spPr>
            <a:xfrm>
              <a:off x="1239409" y="1109369"/>
              <a:ext cx="21520" cy="11220"/>
            </a:xfrm>
            <a:custGeom>
              <a:avLst/>
              <a:gdLst/>
              <a:ahLst/>
              <a:cxnLst/>
              <a:rect l="l" t="t" r="r" b="b"/>
              <a:pathLst>
                <a:path w="748" h="390" extrusionOk="0">
                  <a:moveTo>
                    <a:pt x="195" y="0"/>
                  </a:moveTo>
                  <a:cubicBezTo>
                    <a:pt x="87" y="0"/>
                    <a:pt x="0" y="88"/>
                    <a:pt x="0" y="196"/>
                  </a:cubicBezTo>
                  <a:cubicBezTo>
                    <a:pt x="0" y="303"/>
                    <a:pt x="87" y="390"/>
                    <a:pt x="195"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2"/>
            <p:cNvSpPr/>
            <p:nvPr/>
          </p:nvSpPr>
          <p:spPr>
            <a:xfrm>
              <a:off x="1270337" y="1109369"/>
              <a:ext cx="21549" cy="11220"/>
            </a:xfrm>
            <a:custGeom>
              <a:avLst/>
              <a:gdLst/>
              <a:ahLst/>
              <a:cxnLst/>
              <a:rect l="l" t="t" r="r" b="b"/>
              <a:pathLst>
                <a:path w="749" h="390" extrusionOk="0">
                  <a:moveTo>
                    <a:pt x="195" y="0"/>
                  </a:moveTo>
                  <a:cubicBezTo>
                    <a:pt x="87" y="0"/>
                    <a:pt x="1" y="88"/>
                    <a:pt x="1" y="196"/>
                  </a:cubicBezTo>
                  <a:cubicBezTo>
                    <a:pt x="1" y="303"/>
                    <a:pt x="87" y="390"/>
                    <a:pt x="195" y="390"/>
                  </a:cubicBezTo>
                  <a:lnTo>
                    <a:pt x="553" y="390"/>
                  </a:lnTo>
                  <a:cubicBezTo>
                    <a:pt x="660" y="390"/>
                    <a:pt x="748" y="303"/>
                    <a:pt x="748" y="196"/>
                  </a:cubicBezTo>
                  <a:cubicBezTo>
                    <a:pt x="748" y="88"/>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2"/>
            <p:cNvSpPr/>
            <p:nvPr/>
          </p:nvSpPr>
          <p:spPr>
            <a:xfrm>
              <a:off x="1301236" y="1109369"/>
              <a:ext cx="21549" cy="11220"/>
            </a:xfrm>
            <a:custGeom>
              <a:avLst/>
              <a:gdLst/>
              <a:ahLst/>
              <a:cxnLst/>
              <a:rect l="l" t="t" r="r" b="b"/>
              <a:pathLst>
                <a:path w="749" h="390" extrusionOk="0">
                  <a:moveTo>
                    <a:pt x="196" y="0"/>
                  </a:moveTo>
                  <a:cubicBezTo>
                    <a:pt x="89" y="0"/>
                    <a:pt x="1" y="88"/>
                    <a:pt x="1" y="196"/>
                  </a:cubicBezTo>
                  <a:cubicBezTo>
                    <a:pt x="1" y="303"/>
                    <a:pt x="89" y="390"/>
                    <a:pt x="196"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2"/>
            <p:cNvSpPr/>
            <p:nvPr/>
          </p:nvSpPr>
          <p:spPr>
            <a:xfrm>
              <a:off x="1332192" y="1109369"/>
              <a:ext cx="21520" cy="11220"/>
            </a:xfrm>
            <a:custGeom>
              <a:avLst/>
              <a:gdLst/>
              <a:ahLst/>
              <a:cxnLst/>
              <a:rect l="l" t="t" r="r" b="b"/>
              <a:pathLst>
                <a:path w="748" h="390" extrusionOk="0">
                  <a:moveTo>
                    <a:pt x="194" y="0"/>
                  </a:moveTo>
                  <a:cubicBezTo>
                    <a:pt x="87" y="0"/>
                    <a:pt x="0" y="88"/>
                    <a:pt x="0" y="196"/>
                  </a:cubicBezTo>
                  <a:cubicBezTo>
                    <a:pt x="0" y="303"/>
                    <a:pt x="87" y="390"/>
                    <a:pt x="194"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2"/>
            <p:cNvSpPr/>
            <p:nvPr/>
          </p:nvSpPr>
          <p:spPr>
            <a:xfrm>
              <a:off x="1053814"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2"/>
            <p:cNvSpPr/>
            <p:nvPr/>
          </p:nvSpPr>
          <p:spPr>
            <a:xfrm>
              <a:off x="1084742" y="1191852"/>
              <a:ext cx="21549" cy="11220"/>
            </a:xfrm>
            <a:custGeom>
              <a:avLst/>
              <a:gdLst/>
              <a:ahLst/>
              <a:cxnLst/>
              <a:rect l="l" t="t" r="r" b="b"/>
              <a:pathLst>
                <a:path w="749" h="390" extrusionOk="0">
                  <a:moveTo>
                    <a:pt x="195" y="0"/>
                  </a:moveTo>
                  <a:cubicBezTo>
                    <a:pt x="88" y="0"/>
                    <a:pt x="1" y="87"/>
                    <a:pt x="1" y="195"/>
                  </a:cubicBezTo>
                  <a:cubicBezTo>
                    <a:pt x="1" y="302"/>
                    <a:pt x="88" y="389"/>
                    <a:pt x="195" y="389"/>
                  </a:cubicBezTo>
                  <a:lnTo>
                    <a:pt x="554" y="389"/>
                  </a:lnTo>
                  <a:cubicBezTo>
                    <a:pt x="662" y="389"/>
                    <a:pt x="748" y="302"/>
                    <a:pt x="748" y="195"/>
                  </a:cubicBezTo>
                  <a:cubicBezTo>
                    <a:pt x="748" y="87"/>
                    <a:pt x="662"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a:off x="1115698" y="1191852"/>
              <a:ext cx="21520" cy="11220"/>
            </a:xfrm>
            <a:custGeom>
              <a:avLst/>
              <a:gdLst/>
              <a:ahLst/>
              <a:cxnLst/>
              <a:rect l="l" t="t" r="r" b="b"/>
              <a:pathLst>
                <a:path w="748" h="390" extrusionOk="0">
                  <a:moveTo>
                    <a:pt x="195" y="0"/>
                  </a:moveTo>
                  <a:cubicBezTo>
                    <a:pt x="87" y="0"/>
                    <a:pt x="0" y="87"/>
                    <a:pt x="0" y="195"/>
                  </a:cubicBezTo>
                  <a:cubicBezTo>
                    <a:pt x="0" y="302"/>
                    <a:pt x="87" y="389"/>
                    <a:pt x="195" y="389"/>
                  </a:cubicBezTo>
                  <a:lnTo>
                    <a:pt x="553" y="389"/>
                  </a:lnTo>
                  <a:cubicBezTo>
                    <a:pt x="661" y="389"/>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a:off x="1146626" y="1191852"/>
              <a:ext cx="21549" cy="11249"/>
            </a:xfrm>
            <a:custGeom>
              <a:avLst/>
              <a:gdLst/>
              <a:ahLst/>
              <a:cxnLst/>
              <a:rect l="l" t="t" r="r" b="b"/>
              <a:pathLst>
                <a:path w="749" h="391" extrusionOk="0">
                  <a:moveTo>
                    <a:pt x="195" y="0"/>
                  </a:moveTo>
                  <a:cubicBezTo>
                    <a:pt x="87" y="0"/>
                    <a:pt x="1" y="87"/>
                    <a:pt x="1" y="195"/>
                  </a:cubicBezTo>
                  <a:cubicBezTo>
                    <a:pt x="1" y="302"/>
                    <a:pt x="87" y="390"/>
                    <a:pt x="195" y="390"/>
                  </a:cubicBezTo>
                  <a:lnTo>
                    <a:pt x="554" y="390"/>
                  </a:lnTo>
                  <a:cubicBezTo>
                    <a:pt x="661" y="390"/>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a:off x="1177525"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a:off x="1208481" y="1191852"/>
              <a:ext cx="21520" cy="11249"/>
            </a:xfrm>
            <a:custGeom>
              <a:avLst/>
              <a:gdLst/>
              <a:ahLst/>
              <a:cxnLst/>
              <a:rect l="l" t="t" r="r" b="b"/>
              <a:pathLst>
                <a:path w="748" h="391" extrusionOk="0">
                  <a:moveTo>
                    <a:pt x="194" y="0"/>
                  </a:moveTo>
                  <a:cubicBezTo>
                    <a:pt x="87" y="0"/>
                    <a:pt x="0" y="87"/>
                    <a:pt x="0" y="195"/>
                  </a:cubicBezTo>
                  <a:cubicBezTo>
                    <a:pt x="0" y="302"/>
                    <a:pt x="87" y="390"/>
                    <a:pt x="194" y="390"/>
                  </a:cubicBezTo>
                  <a:lnTo>
                    <a:pt x="553" y="390"/>
                  </a:lnTo>
                  <a:cubicBezTo>
                    <a:pt x="661" y="390"/>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a:off x="1239409" y="1191852"/>
              <a:ext cx="21520" cy="11220"/>
            </a:xfrm>
            <a:custGeom>
              <a:avLst/>
              <a:gdLst/>
              <a:ahLst/>
              <a:cxnLst/>
              <a:rect l="l" t="t" r="r" b="b"/>
              <a:pathLst>
                <a:path w="748" h="390" extrusionOk="0">
                  <a:moveTo>
                    <a:pt x="195" y="0"/>
                  </a:moveTo>
                  <a:cubicBezTo>
                    <a:pt x="87" y="0"/>
                    <a:pt x="0" y="87"/>
                    <a:pt x="0" y="195"/>
                  </a:cubicBezTo>
                  <a:cubicBezTo>
                    <a:pt x="0" y="302"/>
                    <a:pt x="87" y="389"/>
                    <a:pt x="195" y="389"/>
                  </a:cubicBezTo>
                  <a:lnTo>
                    <a:pt x="553" y="389"/>
                  </a:lnTo>
                  <a:cubicBezTo>
                    <a:pt x="661" y="389"/>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2"/>
            <p:cNvSpPr/>
            <p:nvPr/>
          </p:nvSpPr>
          <p:spPr>
            <a:xfrm>
              <a:off x="1270337" y="1191852"/>
              <a:ext cx="21549" cy="11249"/>
            </a:xfrm>
            <a:custGeom>
              <a:avLst/>
              <a:gdLst/>
              <a:ahLst/>
              <a:cxnLst/>
              <a:rect l="l" t="t" r="r" b="b"/>
              <a:pathLst>
                <a:path w="749" h="391" extrusionOk="0">
                  <a:moveTo>
                    <a:pt x="195" y="0"/>
                  </a:moveTo>
                  <a:cubicBezTo>
                    <a:pt x="87" y="0"/>
                    <a:pt x="1" y="87"/>
                    <a:pt x="1" y="195"/>
                  </a:cubicBezTo>
                  <a:cubicBezTo>
                    <a:pt x="1" y="302"/>
                    <a:pt x="87" y="390"/>
                    <a:pt x="195" y="390"/>
                  </a:cubicBezTo>
                  <a:lnTo>
                    <a:pt x="553" y="390"/>
                  </a:lnTo>
                  <a:cubicBezTo>
                    <a:pt x="660" y="390"/>
                    <a:pt x="748" y="302"/>
                    <a:pt x="748" y="195"/>
                  </a:cubicBezTo>
                  <a:cubicBezTo>
                    <a:pt x="748" y="87"/>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2"/>
            <p:cNvSpPr/>
            <p:nvPr/>
          </p:nvSpPr>
          <p:spPr>
            <a:xfrm>
              <a:off x="1301236"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2"/>
            <p:cNvSpPr/>
            <p:nvPr/>
          </p:nvSpPr>
          <p:spPr>
            <a:xfrm>
              <a:off x="1332192" y="1191852"/>
              <a:ext cx="21520" cy="11249"/>
            </a:xfrm>
            <a:custGeom>
              <a:avLst/>
              <a:gdLst/>
              <a:ahLst/>
              <a:cxnLst/>
              <a:rect l="l" t="t" r="r" b="b"/>
              <a:pathLst>
                <a:path w="748" h="391" extrusionOk="0">
                  <a:moveTo>
                    <a:pt x="194" y="0"/>
                  </a:moveTo>
                  <a:cubicBezTo>
                    <a:pt x="87" y="0"/>
                    <a:pt x="0" y="87"/>
                    <a:pt x="0" y="195"/>
                  </a:cubicBezTo>
                  <a:cubicBezTo>
                    <a:pt x="0" y="302"/>
                    <a:pt x="87" y="390"/>
                    <a:pt x="194" y="390"/>
                  </a:cubicBezTo>
                  <a:lnTo>
                    <a:pt x="553" y="390"/>
                  </a:lnTo>
                  <a:cubicBezTo>
                    <a:pt x="661" y="390"/>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p:nvPr/>
          </p:nvSpPr>
          <p:spPr>
            <a:xfrm>
              <a:off x="1053843" y="1233080"/>
              <a:ext cx="21549" cy="11249"/>
            </a:xfrm>
            <a:custGeom>
              <a:avLst/>
              <a:gdLst/>
              <a:ahLst/>
              <a:cxnLst/>
              <a:rect l="l" t="t" r="r" b="b"/>
              <a:pathLst>
                <a:path w="749" h="391" extrusionOk="0">
                  <a:moveTo>
                    <a:pt x="195" y="0"/>
                  </a:moveTo>
                  <a:cubicBezTo>
                    <a:pt x="88" y="0"/>
                    <a:pt x="1" y="88"/>
                    <a:pt x="1" y="196"/>
                  </a:cubicBezTo>
                  <a:cubicBezTo>
                    <a:pt x="1" y="303"/>
                    <a:pt x="88" y="390"/>
                    <a:pt x="195" y="390"/>
                  </a:cubicBezTo>
                  <a:lnTo>
                    <a:pt x="553" y="390"/>
                  </a:lnTo>
                  <a:cubicBezTo>
                    <a:pt x="660" y="390"/>
                    <a:pt x="748" y="303"/>
                    <a:pt x="748" y="196"/>
                  </a:cubicBezTo>
                  <a:cubicBezTo>
                    <a:pt x="748" y="88"/>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p:nvPr/>
          </p:nvSpPr>
          <p:spPr>
            <a:xfrm>
              <a:off x="1053814" y="1253679"/>
              <a:ext cx="21549" cy="11249"/>
            </a:xfrm>
            <a:custGeom>
              <a:avLst/>
              <a:gdLst/>
              <a:ahLst/>
              <a:cxnLst/>
              <a:rect l="l" t="t" r="r" b="b"/>
              <a:pathLst>
                <a:path w="749" h="391" extrusionOk="0">
                  <a:moveTo>
                    <a:pt x="196" y="1"/>
                  </a:moveTo>
                  <a:cubicBezTo>
                    <a:pt x="89" y="1"/>
                    <a:pt x="1" y="89"/>
                    <a:pt x="1" y="196"/>
                  </a:cubicBezTo>
                  <a:cubicBezTo>
                    <a:pt x="1" y="304"/>
                    <a:pt x="89" y="391"/>
                    <a:pt x="196" y="391"/>
                  </a:cubicBezTo>
                  <a:lnTo>
                    <a:pt x="554" y="391"/>
                  </a:lnTo>
                  <a:cubicBezTo>
                    <a:pt x="661" y="391"/>
                    <a:pt x="748" y="304"/>
                    <a:pt x="748" y="196"/>
                  </a:cubicBezTo>
                  <a:cubicBezTo>
                    <a:pt x="748" y="89"/>
                    <a:pt x="66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2"/>
          <p:cNvGrpSpPr/>
          <p:nvPr/>
        </p:nvGrpSpPr>
        <p:grpSpPr>
          <a:xfrm>
            <a:off x="7186419" y="1334885"/>
            <a:ext cx="341097" cy="382382"/>
            <a:chOff x="5617340" y="1042335"/>
            <a:chExt cx="341097" cy="382382"/>
          </a:xfrm>
        </p:grpSpPr>
        <p:sp>
          <p:nvSpPr>
            <p:cNvPr id="777" name="Google Shape;777;p52"/>
            <p:cNvSpPr/>
            <p:nvPr/>
          </p:nvSpPr>
          <p:spPr>
            <a:xfrm>
              <a:off x="5905989" y="1083562"/>
              <a:ext cx="52448" cy="298776"/>
            </a:xfrm>
            <a:custGeom>
              <a:avLst/>
              <a:gdLst/>
              <a:ahLst/>
              <a:cxnLst/>
              <a:rect l="l" t="t" r="r" b="b"/>
              <a:pathLst>
                <a:path w="1823" h="10385" extrusionOk="0">
                  <a:moveTo>
                    <a:pt x="911" y="391"/>
                  </a:moveTo>
                  <a:cubicBezTo>
                    <a:pt x="1199" y="391"/>
                    <a:pt x="1434" y="625"/>
                    <a:pt x="1434" y="913"/>
                  </a:cubicBezTo>
                  <a:lnTo>
                    <a:pt x="1434" y="3943"/>
                  </a:lnTo>
                  <a:lnTo>
                    <a:pt x="389" y="3943"/>
                  </a:lnTo>
                  <a:lnTo>
                    <a:pt x="389" y="913"/>
                  </a:lnTo>
                  <a:cubicBezTo>
                    <a:pt x="389" y="625"/>
                    <a:pt x="624" y="391"/>
                    <a:pt x="911" y="391"/>
                  </a:cubicBezTo>
                  <a:close/>
                  <a:moveTo>
                    <a:pt x="1255" y="4333"/>
                  </a:moveTo>
                  <a:lnTo>
                    <a:pt x="1255" y="4660"/>
                  </a:lnTo>
                  <a:lnTo>
                    <a:pt x="569" y="4660"/>
                  </a:lnTo>
                  <a:lnTo>
                    <a:pt x="569" y="4333"/>
                  </a:lnTo>
                  <a:close/>
                  <a:moveTo>
                    <a:pt x="1235" y="8991"/>
                  </a:moveTo>
                  <a:cubicBezTo>
                    <a:pt x="1194" y="9311"/>
                    <a:pt x="1083" y="9617"/>
                    <a:pt x="911" y="9892"/>
                  </a:cubicBezTo>
                  <a:cubicBezTo>
                    <a:pt x="740" y="9617"/>
                    <a:pt x="630" y="9311"/>
                    <a:pt x="588" y="8991"/>
                  </a:cubicBezTo>
                  <a:close/>
                  <a:moveTo>
                    <a:pt x="911" y="1"/>
                  </a:moveTo>
                  <a:lnTo>
                    <a:pt x="911" y="2"/>
                  </a:lnTo>
                  <a:cubicBezTo>
                    <a:pt x="409" y="2"/>
                    <a:pt x="1" y="410"/>
                    <a:pt x="1" y="913"/>
                  </a:cubicBezTo>
                  <a:lnTo>
                    <a:pt x="1" y="3992"/>
                  </a:lnTo>
                  <a:cubicBezTo>
                    <a:pt x="1" y="4121"/>
                    <a:pt x="73" y="4234"/>
                    <a:pt x="179" y="4292"/>
                  </a:cubicBezTo>
                  <a:lnTo>
                    <a:pt x="179" y="8697"/>
                  </a:lnTo>
                  <a:cubicBezTo>
                    <a:pt x="179" y="9260"/>
                    <a:pt x="356" y="9814"/>
                    <a:pt x="708" y="10282"/>
                  </a:cubicBezTo>
                  <a:cubicBezTo>
                    <a:pt x="755" y="10346"/>
                    <a:pt x="832" y="10384"/>
                    <a:pt x="911" y="10384"/>
                  </a:cubicBezTo>
                  <a:cubicBezTo>
                    <a:pt x="991" y="10384"/>
                    <a:pt x="1068" y="10346"/>
                    <a:pt x="1115" y="10282"/>
                  </a:cubicBezTo>
                  <a:cubicBezTo>
                    <a:pt x="1466" y="9815"/>
                    <a:pt x="1643" y="9261"/>
                    <a:pt x="1643" y="8697"/>
                  </a:cubicBezTo>
                  <a:lnTo>
                    <a:pt x="1643" y="7542"/>
                  </a:lnTo>
                  <a:cubicBezTo>
                    <a:pt x="1643" y="7435"/>
                    <a:pt x="1557" y="7347"/>
                    <a:pt x="1449" y="7347"/>
                  </a:cubicBezTo>
                  <a:cubicBezTo>
                    <a:pt x="1342" y="7347"/>
                    <a:pt x="1255" y="7435"/>
                    <a:pt x="1255" y="7542"/>
                  </a:cubicBezTo>
                  <a:lnTo>
                    <a:pt x="1255" y="8601"/>
                  </a:lnTo>
                  <a:lnTo>
                    <a:pt x="568" y="8601"/>
                  </a:lnTo>
                  <a:lnTo>
                    <a:pt x="568" y="5049"/>
                  </a:lnTo>
                  <a:lnTo>
                    <a:pt x="1255" y="5049"/>
                  </a:lnTo>
                  <a:lnTo>
                    <a:pt x="1255" y="6608"/>
                  </a:lnTo>
                  <a:cubicBezTo>
                    <a:pt x="1255" y="6715"/>
                    <a:pt x="1342" y="6802"/>
                    <a:pt x="1449" y="6802"/>
                  </a:cubicBezTo>
                  <a:cubicBezTo>
                    <a:pt x="1557" y="6802"/>
                    <a:pt x="1643" y="6715"/>
                    <a:pt x="1643" y="6608"/>
                  </a:cubicBezTo>
                  <a:lnTo>
                    <a:pt x="1643" y="4292"/>
                  </a:lnTo>
                  <a:cubicBezTo>
                    <a:pt x="1750" y="4234"/>
                    <a:pt x="1822" y="4121"/>
                    <a:pt x="1822" y="3991"/>
                  </a:cubicBezTo>
                  <a:lnTo>
                    <a:pt x="1822" y="913"/>
                  </a:lnTo>
                  <a:cubicBezTo>
                    <a:pt x="1822" y="410"/>
                    <a:pt x="141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5926618" y="1114519"/>
              <a:ext cx="11192" cy="73076"/>
            </a:xfrm>
            <a:custGeom>
              <a:avLst/>
              <a:gdLst/>
              <a:ahLst/>
              <a:cxnLst/>
              <a:rect l="l" t="t" r="r" b="b"/>
              <a:pathLst>
                <a:path w="389" h="2540" extrusionOk="0">
                  <a:moveTo>
                    <a:pt x="194" y="0"/>
                  </a:moveTo>
                  <a:cubicBezTo>
                    <a:pt x="87" y="0"/>
                    <a:pt x="0" y="88"/>
                    <a:pt x="0" y="195"/>
                  </a:cubicBezTo>
                  <a:lnTo>
                    <a:pt x="0" y="2345"/>
                  </a:lnTo>
                  <a:cubicBezTo>
                    <a:pt x="0" y="2453"/>
                    <a:pt x="87" y="2539"/>
                    <a:pt x="194" y="2539"/>
                  </a:cubicBezTo>
                  <a:cubicBezTo>
                    <a:pt x="302" y="2539"/>
                    <a:pt x="389" y="2453"/>
                    <a:pt x="389" y="2345"/>
                  </a:cubicBezTo>
                  <a:lnTo>
                    <a:pt x="389" y="195"/>
                  </a:lnTo>
                  <a:cubicBezTo>
                    <a:pt x="389" y="88"/>
                    <a:pt x="302"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p:nvPr/>
          </p:nvSpPr>
          <p:spPr>
            <a:xfrm>
              <a:off x="5617340" y="1042335"/>
              <a:ext cx="279242" cy="382382"/>
            </a:xfrm>
            <a:custGeom>
              <a:avLst/>
              <a:gdLst/>
              <a:ahLst/>
              <a:cxnLst/>
              <a:rect l="l" t="t" r="r" b="b"/>
              <a:pathLst>
                <a:path w="9706" h="13291" extrusionOk="0">
                  <a:moveTo>
                    <a:pt x="9252" y="8988"/>
                  </a:moveTo>
                  <a:lnTo>
                    <a:pt x="9252" y="8988"/>
                  </a:lnTo>
                  <a:cubicBezTo>
                    <a:pt x="8924" y="10946"/>
                    <a:pt x="7372" y="12509"/>
                    <a:pt x="5399" y="12837"/>
                  </a:cubicBezTo>
                  <a:cubicBezTo>
                    <a:pt x="6232" y="12321"/>
                    <a:pt x="6781" y="11427"/>
                    <a:pt x="6835" y="10420"/>
                  </a:cubicBezTo>
                  <a:cubicBezTo>
                    <a:pt x="7584" y="10379"/>
                    <a:pt x="8283" y="10069"/>
                    <a:pt x="8818" y="9535"/>
                  </a:cubicBezTo>
                  <a:cubicBezTo>
                    <a:pt x="8984" y="9367"/>
                    <a:pt x="9130" y="9184"/>
                    <a:pt x="9252" y="8988"/>
                  </a:cubicBezTo>
                  <a:close/>
                  <a:moveTo>
                    <a:pt x="9317" y="10154"/>
                  </a:moveTo>
                  <a:lnTo>
                    <a:pt x="9317" y="12901"/>
                  </a:lnTo>
                  <a:lnTo>
                    <a:pt x="6570" y="12901"/>
                  </a:lnTo>
                  <a:cubicBezTo>
                    <a:pt x="7188" y="12645"/>
                    <a:pt x="7741" y="12274"/>
                    <a:pt x="8216" y="11800"/>
                  </a:cubicBezTo>
                  <a:cubicBezTo>
                    <a:pt x="8689" y="11326"/>
                    <a:pt x="9060" y="10773"/>
                    <a:pt x="9317" y="10154"/>
                  </a:cubicBezTo>
                  <a:close/>
                  <a:moveTo>
                    <a:pt x="223" y="1"/>
                  </a:moveTo>
                  <a:cubicBezTo>
                    <a:pt x="100" y="1"/>
                    <a:pt x="0" y="101"/>
                    <a:pt x="0" y="224"/>
                  </a:cubicBezTo>
                  <a:lnTo>
                    <a:pt x="0" y="10300"/>
                  </a:lnTo>
                  <a:cubicBezTo>
                    <a:pt x="0" y="10407"/>
                    <a:pt x="87" y="10494"/>
                    <a:pt x="195" y="10494"/>
                  </a:cubicBezTo>
                  <a:cubicBezTo>
                    <a:pt x="302" y="10494"/>
                    <a:pt x="389" y="10407"/>
                    <a:pt x="389" y="10300"/>
                  </a:cubicBezTo>
                  <a:lnTo>
                    <a:pt x="389" y="391"/>
                  </a:lnTo>
                  <a:lnTo>
                    <a:pt x="9317" y="391"/>
                  </a:lnTo>
                  <a:lnTo>
                    <a:pt x="9317" y="7392"/>
                  </a:lnTo>
                  <a:cubicBezTo>
                    <a:pt x="9316" y="8097"/>
                    <a:pt x="9041" y="8761"/>
                    <a:pt x="8542" y="9260"/>
                  </a:cubicBezTo>
                  <a:cubicBezTo>
                    <a:pt x="8042" y="9759"/>
                    <a:pt x="7377" y="10035"/>
                    <a:pt x="6671" y="10035"/>
                  </a:cubicBezTo>
                  <a:lnTo>
                    <a:pt x="1628" y="10035"/>
                  </a:lnTo>
                  <a:cubicBezTo>
                    <a:pt x="1520" y="10035"/>
                    <a:pt x="1433" y="10122"/>
                    <a:pt x="1433" y="10229"/>
                  </a:cubicBezTo>
                  <a:cubicBezTo>
                    <a:pt x="1433" y="10337"/>
                    <a:pt x="1520" y="10424"/>
                    <a:pt x="1628" y="10424"/>
                  </a:cubicBezTo>
                  <a:lnTo>
                    <a:pt x="6445" y="10424"/>
                  </a:lnTo>
                  <a:cubicBezTo>
                    <a:pt x="6421" y="10798"/>
                    <a:pt x="6320" y="11152"/>
                    <a:pt x="6155" y="11468"/>
                  </a:cubicBezTo>
                  <a:lnTo>
                    <a:pt x="1628" y="11468"/>
                  </a:lnTo>
                  <a:cubicBezTo>
                    <a:pt x="1520" y="11468"/>
                    <a:pt x="1433" y="11555"/>
                    <a:pt x="1433" y="11662"/>
                  </a:cubicBezTo>
                  <a:cubicBezTo>
                    <a:pt x="1433" y="11770"/>
                    <a:pt x="1520" y="11857"/>
                    <a:pt x="1628" y="11857"/>
                  </a:cubicBezTo>
                  <a:lnTo>
                    <a:pt x="5908" y="11857"/>
                  </a:lnTo>
                  <a:cubicBezTo>
                    <a:pt x="5429" y="12486"/>
                    <a:pt x="4673" y="12895"/>
                    <a:pt x="3823" y="12901"/>
                  </a:cubicBezTo>
                  <a:lnTo>
                    <a:pt x="389" y="12901"/>
                  </a:lnTo>
                  <a:lnTo>
                    <a:pt x="389" y="11207"/>
                  </a:lnTo>
                  <a:cubicBezTo>
                    <a:pt x="389" y="11100"/>
                    <a:pt x="302" y="11013"/>
                    <a:pt x="195" y="11013"/>
                  </a:cubicBezTo>
                  <a:cubicBezTo>
                    <a:pt x="87" y="11013"/>
                    <a:pt x="0" y="11100"/>
                    <a:pt x="0" y="11207"/>
                  </a:cubicBezTo>
                  <a:lnTo>
                    <a:pt x="0" y="13067"/>
                  </a:lnTo>
                  <a:cubicBezTo>
                    <a:pt x="0" y="13190"/>
                    <a:pt x="100" y="13291"/>
                    <a:pt x="223" y="13291"/>
                  </a:cubicBezTo>
                  <a:lnTo>
                    <a:pt x="9484" y="13291"/>
                  </a:lnTo>
                  <a:cubicBezTo>
                    <a:pt x="9607" y="13291"/>
                    <a:pt x="9706" y="13190"/>
                    <a:pt x="9706" y="13067"/>
                  </a:cubicBezTo>
                  <a:lnTo>
                    <a:pt x="9706" y="224"/>
                  </a:lnTo>
                  <a:cubicBezTo>
                    <a:pt x="9706" y="101"/>
                    <a:pt x="9607" y="1"/>
                    <a:pt x="9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2"/>
            <p:cNvSpPr/>
            <p:nvPr/>
          </p:nvSpPr>
          <p:spPr>
            <a:xfrm>
              <a:off x="5679167" y="1227815"/>
              <a:ext cx="62805" cy="11249"/>
            </a:xfrm>
            <a:custGeom>
              <a:avLst/>
              <a:gdLst/>
              <a:ahLst/>
              <a:cxnLst/>
              <a:rect l="l" t="t" r="r" b="b"/>
              <a:pathLst>
                <a:path w="2183" h="391" extrusionOk="0">
                  <a:moveTo>
                    <a:pt x="196" y="0"/>
                  </a:moveTo>
                  <a:cubicBezTo>
                    <a:pt x="89" y="0"/>
                    <a:pt x="1" y="88"/>
                    <a:pt x="1" y="196"/>
                  </a:cubicBezTo>
                  <a:cubicBezTo>
                    <a:pt x="1" y="303"/>
                    <a:pt x="89" y="390"/>
                    <a:pt x="196" y="390"/>
                  </a:cubicBezTo>
                  <a:lnTo>
                    <a:pt x="1987" y="390"/>
                  </a:lnTo>
                  <a:cubicBezTo>
                    <a:pt x="2095" y="390"/>
                    <a:pt x="2183" y="303"/>
                    <a:pt x="2183" y="196"/>
                  </a:cubicBezTo>
                  <a:cubicBezTo>
                    <a:pt x="2183" y="88"/>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p:nvPr/>
          </p:nvSpPr>
          <p:spPr>
            <a:xfrm>
              <a:off x="5658567" y="1248414"/>
              <a:ext cx="196787" cy="11249"/>
            </a:xfrm>
            <a:custGeom>
              <a:avLst/>
              <a:gdLst/>
              <a:ahLst/>
              <a:cxnLst/>
              <a:rect l="l" t="t" r="r" b="b"/>
              <a:pathLst>
                <a:path w="6840" h="391" extrusionOk="0">
                  <a:moveTo>
                    <a:pt x="195" y="1"/>
                  </a:moveTo>
                  <a:cubicBezTo>
                    <a:pt x="87" y="1"/>
                    <a:pt x="0" y="89"/>
                    <a:pt x="0" y="196"/>
                  </a:cubicBezTo>
                  <a:cubicBezTo>
                    <a:pt x="0" y="304"/>
                    <a:pt x="87" y="391"/>
                    <a:pt x="195" y="391"/>
                  </a:cubicBezTo>
                  <a:lnTo>
                    <a:pt x="6645" y="391"/>
                  </a:lnTo>
                  <a:cubicBezTo>
                    <a:pt x="6753" y="391"/>
                    <a:pt x="6840" y="304"/>
                    <a:pt x="6840" y="196"/>
                  </a:cubicBezTo>
                  <a:cubicBezTo>
                    <a:pt x="6840" y="89"/>
                    <a:pt x="6753"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2"/>
            <p:cNvSpPr/>
            <p:nvPr/>
          </p:nvSpPr>
          <p:spPr>
            <a:xfrm>
              <a:off x="5679167" y="1269100"/>
              <a:ext cx="62805" cy="11249"/>
            </a:xfrm>
            <a:custGeom>
              <a:avLst/>
              <a:gdLst/>
              <a:ahLst/>
              <a:cxnLst/>
              <a:rect l="l" t="t" r="r" b="b"/>
              <a:pathLst>
                <a:path w="2183" h="391" extrusionOk="0">
                  <a:moveTo>
                    <a:pt x="196" y="0"/>
                  </a:moveTo>
                  <a:cubicBezTo>
                    <a:pt x="89" y="0"/>
                    <a:pt x="1" y="88"/>
                    <a:pt x="1" y="196"/>
                  </a:cubicBezTo>
                  <a:cubicBezTo>
                    <a:pt x="1" y="303"/>
                    <a:pt x="89" y="390"/>
                    <a:pt x="196" y="390"/>
                  </a:cubicBezTo>
                  <a:lnTo>
                    <a:pt x="1987" y="390"/>
                  </a:lnTo>
                  <a:cubicBezTo>
                    <a:pt x="2095" y="390"/>
                    <a:pt x="2183" y="303"/>
                    <a:pt x="2183" y="196"/>
                  </a:cubicBezTo>
                  <a:cubicBezTo>
                    <a:pt x="2183" y="88"/>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p:nvPr/>
          </p:nvSpPr>
          <p:spPr>
            <a:xfrm>
              <a:off x="5658567" y="1289699"/>
              <a:ext cx="196787" cy="11249"/>
            </a:xfrm>
            <a:custGeom>
              <a:avLst/>
              <a:gdLst/>
              <a:ahLst/>
              <a:cxnLst/>
              <a:rect l="l" t="t" r="r" b="b"/>
              <a:pathLst>
                <a:path w="6840" h="391" extrusionOk="0">
                  <a:moveTo>
                    <a:pt x="195" y="1"/>
                  </a:moveTo>
                  <a:cubicBezTo>
                    <a:pt x="87" y="1"/>
                    <a:pt x="0" y="89"/>
                    <a:pt x="0" y="196"/>
                  </a:cubicBezTo>
                  <a:cubicBezTo>
                    <a:pt x="0" y="304"/>
                    <a:pt x="87" y="391"/>
                    <a:pt x="195" y="391"/>
                  </a:cubicBezTo>
                  <a:lnTo>
                    <a:pt x="6645" y="391"/>
                  </a:lnTo>
                  <a:cubicBezTo>
                    <a:pt x="6753" y="391"/>
                    <a:pt x="6840" y="304"/>
                    <a:pt x="6840" y="196"/>
                  </a:cubicBezTo>
                  <a:cubicBezTo>
                    <a:pt x="6840" y="89"/>
                    <a:pt x="6753"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2"/>
            <p:cNvSpPr/>
            <p:nvPr/>
          </p:nvSpPr>
          <p:spPr>
            <a:xfrm>
              <a:off x="5679167" y="1310385"/>
              <a:ext cx="62805" cy="11249"/>
            </a:xfrm>
            <a:custGeom>
              <a:avLst/>
              <a:gdLst/>
              <a:ahLst/>
              <a:cxnLst/>
              <a:rect l="l" t="t" r="r" b="b"/>
              <a:pathLst>
                <a:path w="2183" h="391" extrusionOk="0">
                  <a:moveTo>
                    <a:pt x="196" y="0"/>
                  </a:moveTo>
                  <a:cubicBezTo>
                    <a:pt x="89" y="0"/>
                    <a:pt x="1" y="87"/>
                    <a:pt x="1" y="196"/>
                  </a:cubicBezTo>
                  <a:cubicBezTo>
                    <a:pt x="1" y="303"/>
                    <a:pt x="89" y="390"/>
                    <a:pt x="196" y="390"/>
                  </a:cubicBezTo>
                  <a:lnTo>
                    <a:pt x="1987" y="390"/>
                  </a:lnTo>
                  <a:cubicBezTo>
                    <a:pt x="2095" y="390"/>
                    <a:pt x="2183" y="303"/>
                    <a:pt x="2183" y="196"/>
                  </a:cubicBezTo>
                  <a:cubicBezTo>
                    <a:pt x="2183" y="87"/>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5648239" y="1073291"/>
              <a:ext cx="217415" cy="42148"/>
            </a:xfrm>
            <a:custGeom>
              <a:avLst/>
              <a:gdLst/>
              <a:ahLst/>
              <a:cxnLst/>
              <a:rect l="l" t="t" r="r" b="b"/>
              <a:pathLst>
                <a:path w="7557" h="1465" extrusionOk="0">
                  <a:moveTo>
                    <a:pt x="245" y="0"/>
                  </a:moveTo>
                  <a:cubicBezTo>
                    <a:pt x="110" y="0"/>
                    <a:pt x="1" y="110"/>
                    <a:pt x="1" y="244"/>
                  </a:cubicBezTo>
                  <a:lnTo>
                    <a:pt x="1" y="1221"/>
                  </a:lnTo>
                  <a:cubicBezTo>
                    <a:pt x="1" y="1356"/>
                    <a:pt x="110" y="1464"/>
                    <a:pt x="245" y="1464"/>
                  </a:cubicBezTo>
                  <a:lnTo>
                    <a:pt x="7314" y="1464"/>
                  </a:lnTo>
                  <a:cubicBezTo>
                    <a:pt x="7448" y="1464"/>
                    <a:pt x="7557" y="1356"/>
                    <a:pt x="7557" y="1221"/>
                  </a:cubicBezTo>
                  <a:lnTo>
                    <a:pt x="7557" y="244"/>
                  </a:lnTo>
                  <a:cubicBezTo>
                    <a:pt x="7557" y="110"/>
                    <a:pt x="7448" y="0"/>
                    <a:pt x="7314" y="0"/>
                  </a:cubicBezTo>
                  <a:lnTo>
                    <a:pt x="2537" y="0"/>
                  </a:lnTo>
                  <a:cubicBezTo>
                    <a:pt x="2429" y="0"/>
                    <a:pt x="2343" y="88"/>
                    <a:pt x="2343" y="195"/>
                  </a:cubicBezTo>
                  <a:cubicBezTo>
                    <a:pt x="2343" y="303"/>
                    <a:pt x="2429" y="390"/>
                    <a:pt x="2537" y="390"/>
                  </a:cubicBezTo>
                  <a:lnTo>
                    <a:pt x="7168" y="390"/>
                  </a:lnTo>
                  <a:lnTo>
                    <a:pt x="7168" y="1075"/>
                  </a:lnTo>
                  <a:lnTo>
                    <a:pt x="390" y="1075"/>
                  </a:lnTo>
                  <a:lnTo>
                    <a:pt x="390" y="390"/>
                  </a:lnTo>
                  <a:lnTo>
                    <a:pt x="1629" y="390"/>
                  </a:lnTo>
                  <a:cubicBezTo>
                    <a:pt x="1737" y="390"/>
                    <a:pt x="1823" y="303"/>
                    <a:pt x="1823" y="195"/>
                  </a:cubicBezTo>
                  <a:cubicBezTo>
                    <a:pt x="1823" y="88"/>
                    <a:pt x="173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5658567" y="1227901"/>
              <a:ext cx="11249" cy="11249"/>
            </a:xfrm>
            <a:custGeom>
              <a:avLst/>
              <a:gdLst/>
              <a:ahLst/>
              <a:cxnLst/>
              <a:rect l="l" t="t" r="r" b="b"/>
              <a:pathLst>
                <a:path w="391" h="391" extrusionOk="0">
                  <a:moveTo>
                    <a:pt x="195" y="0"/>
                  </a:moveTo>
                  <a:cubicBezTo>
                    <a:pt x="87" y="0"/>
                    <a:pt x="0" y="87"/>
                    <a:pt x="0" y="195"/>
                  </a:cubicBezTo>
                  <a:cubicBezTo>
                    <a:pt x="0" y="302"/>
                    <a:pt x="87" y="390"/>
                    <a:pt x="195" y="390"/>
                  </a:cubicBezTo>
                  <a:cubicBezTo>
                    <a:pt x="302" y="390"/>
                    <a:pt x="390" y="302"/>
                    <a:pt x="390" y="195"/>
                  </a:cubicBezTo>
                  <a:cubicBezTo>
                    <a:pt x="390"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5658567" y="1269100"/>
              <a:ext cx="11249" cy="11249"/>
            </a:xfrm>
            <a:custGeom>
              <a:avLst/>
              <a:gdLst/>
              <a:ahLst/>
              <a:cxnLst/>
              <a:rect l="l" t="t" r="r" b="b"/>
              <a:pathLst>
                <a:path w="391" h="391" extrusionOk="0">
                  <a:moveTo>
                    <a:pt x="195" y="0"/>
                  </a:moveTo>
                  <a:cubicBezTo>
                    <a:pt x="87" y="0"/>
                    <a:pt x="0" y="88"/>
                    <a:pt x="0" y="196"/>
                  </a:cubicBezTo>
                  <a:cubicBezTo>
                    <a:pt x="0" y="302"/>
                    <a:pt x="87" y="390"/>
                    <a:pt x="195" y="390"/>
                  </a:cubicBezTo>
                  <a:cubicBezTo>
                    <a:pt x="302" y="390"/>
                    <a:pt x="390" y="302"/>
                    <a:pt x="390" y="196"/>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5658567" y="1310299"/>
              <a:ext cx="11249" cy="11249"/>
            </a:xfrm>
            <a:custGeom>
              <a:avLst/>
              <a:gdLst/>
              <a:ahLst/>
              <a:cxnLst/>
              <a:rect l="l" t="t" r="r" b="b"/>
              <a:pathLst>
                <a:path w="391" h="391" extrusionOk="0">
                  <a:moveTo>
                    <a:pt x="195" y="0"/>
                  </a:moveTo>
                  <a:cubicBezTo>
                    <a:pt x="87" y="0"/>
                    <a:pt x="0" y="88"/>
                    <a:pt x="0" y="196"/>
                  </a:cubicBezTo>
                  <a:cubicBezTo>
                    <a:pt x="0" y="303"/>
                    <a:pt x="87" y="390"/>
                    <a:pt x="195" y="390"/>
                  </a:cubicBezTo>
                  <a:cubicBezTo>
                    <a:pt x="302" y="390"/>
                    <a:pt x="390" y="303"/>
                    <a:pt x="390" y="196"/>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5679167" y="1351641"/>
              <a:ext cx="62805" cy="11220"/>
            </a:xfrm>
            <a:custGeom>
              <a:avLst/>
              <a:gdLst/>
              <a:ahLst/>
              <a:cxnLst/>
              <a:rect l="l" t="t" r="r" b="b"/>
              <a:pathLst>
                <a:path w="2183" h="390" extrusionOk="0">
                  <a:moveTo>
                    <a:pt x="196" y="0"/>
                  </a:moveTo>
                  <a:cubicBezTo>
                    <a:pt x="89" y="0"/>
                    <a:pt x="1" y="87"/>
                    <a:pt x="1" y="195"/>
                  </a:cubicBezTo>
                  <a:cubicBezTo>
                    <a:pt x="1" y="302"/>
                    <a:pt x="89" y="389"/>
                    <a:pt x="196" y="389"/>
                  </a:cubicBezTo>
                  <a:lnTo>
                    <a:pt x="1987" y="389"/>
                  </a:lnTo>
                  <a:cubicBezTo>
                    <a:pt x="2095" y="389"/>
                    <a:pt x="2183" y="302"/>
                    <a:pt x="2183" y="195"/>
                  </a:cubicBezTo>
                  <a:cubicBezTo>
                    <a:pt x="2183" y="87"/>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5658567" y="1351555"/>
              <a:ext cx="11249" cy="11220"/>
            </a:xfrm>
            <a:custGeom>
              <a:avLst/>
              <a:gdLst/>
              <a:ahLst/>
              <a:cxnLst/>
              <a:rect l="l" t="t" r="r" b="b"/>
              <a:pathLst>
                <a:path w="391" h="390" extrusionOk="0">
                  <a:moveTo>
                    <a:pt x="195" y="0"/>
                  </a:moveTo>
                  <a:cubicBezTo>
                    <a:pt x="87" y="0"/>
                    <a:pt x="0" y="87"/>
                    <a:pt x="0" y="195"/>
                  </a:cubicBezTo>
                  <a:cubicBezTo>
                    <a:pt x="0" y="302"/>
                    <a:pt x="87" y="389"/>
                    <a:pt x="195" y="389"/>
                  </a:cubicBezTo>
                  <a:cubicBezTo>
                    <a:pt x="302" y="389"/>
                    <a:pt x="390" y="302"/>
                    <a:pt x="390" y="195"/>
                  </a:cubicBezTo>
                  <a:cubicBezTo>
                    <a:pt x="390"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5658567" y="1135147"/>
              <a:ext cx="42148" cy="11220"/>
            </a:xfrm>
            <a:custGeom>
              <a:avLst/>
              <a:gdLst/>
              <a:ahLst/>
              <a:cxnLst/>
              <a:rect l="l" t="t" r="r" b="b"/>
              <a:pathLst>
                <a:path w="1465" h="390" extrusionOk="0">
                  <a:moveTo>
                    <a:pt x="195" y="1"/>
                  </a:moveTo>
                  <a:cubicBezTo>
                    <a:pt x="87" y="1"/>
                    <a:pt x="0" y="87"/>
                    <a:pt x="0" y="195"/>
                  </a:cubicBezTo>
                  <a:cubicBezTo>
                    <a:pt x="0" y="303"/>
                    <a:pt x="87" y="389"/>
                    <a:pt x="195" y="389"/>
                  </a:cubicBezTo>
                  <a:lnTo>
                    <a:pt x="1270" y="389"/>
                  </a:lnTo>
                  <a:cubicBezTo>
                    <a:pt x="1378" y="389"/>
                    <a:pt x="1464" y="303"/>
                    <a:pt x="1464" y="195"/>
                  </a:cubicBezTo>
                  <a:cubicBezTo>
                    <a:pt x="1464" y="87"/>
                    <a:pt x="137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5658567" y="1155775"/>
              <a:ext cx="83404" cy="11192"/>
            </a:xfrm>
            <a:custGeom>
              <a:avLst/>
              <a:gdLst/>
              <a:ahLst/>
              <a:cxnLst/>
              <a:rect l="l" t="t" r="r" b="b"/>
              <a:pathLst>
                <a:path w="2899" h="389" extrusionOk="0">
                  <a:moveTo>
                    <a:pt x="195" y="0"/>
                  </a:moveTo>
                  <a:cubicBezTo>
                    <a:pt x="87" y="0"/>
                    <a:pt x="0" y="87"/>
                    <a:pt x="0" y="194"/>
                  </a:cubicBezTo>
                  <a:cubicBezTo>
                    <a:pt x="0" y="302"/>
                    <a:pt x="87" y="389"/>
                    <a:pt x="195" y="389"/>
                  </a:cubicBezTo>
                  <a:lnTo>
                    <a:pt x="2703" y="389"/>
                  </a:lnTo>
                  <a:cubicBezTo>
                    <a:pt x="2811" y="389"/>
                    <a:pt x="2899" y="302"/>
                    <a:pt x="2899" y="194"/>
                  </a:cubicBezTo>
                  <a:cubicBezTo>
                    <a:pt x="2899" y="87"/>
                    <a:pt x="2811" y="0"/>
                    <a:pt x="2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5658567" y="1176374"/>
              <a:ext cx="62747" cy="11220"/>
            </a:xfrm>
            <a:custGeom>
              <a:avLst/>
              <a:gdLst/>
              <a:ahLst/>
              <a:cxnLst/>
              <a:rect l="l" t="t" r="r" b="b"/>
              <a:pathLst>
                <a:path w="2181" h="390" extrusionOk="0">
                  <a:moveTo>
                    <a:pt x="195" y="1"/>
                  </a:moveTo>
                  <a:cubicBezTo>
                    <a:pt x="87" y="1"/>
                    <a:pt x="0" y="87"/>
                    <a:pt x="0" y="195"/>
                  </a:cubicBezTo>
                  <a:cubicBezTo>
                    <a:pt x="0" y="303"/>
                    <a:pt x="87" y="389"/>
                    <a:pt x="195" y="389"/>
                  </a:cubicBezTo>
                  <a:lnTo>
                    <a:pt x="1987" y="389"/>
                  </a:lnTo>
                  <a:cubicBezTo>
                    <a:pt x="2094" y="389"/>
                    <a:pt x="2181" y="303"/>
                    <a:pt x="2181" y="195"/>
                  </a:cubicBezTo>
                  <a:cubicBezTo>
                    <a:pt x="2181" y="87"/>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a:off x="5771950" y="1135147"/>
              <a:ext cx="42177" cy="11220"/>
            </a:xfrm>
            <a:custGeom>
              <a:avLst/>
              <a:gdLst/>
              <a:ahLst/>
              <a:cxnLst/>
              <a:rect l="l" t="t" r="r" b="b"/>
              <a:pathLst>
                <a:path w="1466" h="390" extrusionOk="0">
                  <a:moveTo>
                    <a:pt x="196" y="1"/>
                  </a:moveTo>
                  <a:cubicBezTo>
                    <a:pt x="89" y="1"/>
                    <a:pt x="1" y="87"/>
                    <a:pt x="1" y="195"/>
                  </a:cubicBezTo>
                  <a:cubicBezTo>
                    <a:pt x="1" y="303"/>
                    <a:pt x="89" y="389"/>
                    <a:pt x="196" y="389"/>
                  </a:cubicBezTo>
                  <a:lnTo>
                    <a:pt x="1270" y="389"/>
                  </a:lnTo>
                  <a:cubicBezTo>
                    <a:pt x="1378" y="389"/>
                    <a:pt x="1466" y="303"/>
                    <a:pt x="1466" y="195"/>
                  </a:cubicBezTo>
                  <a:cubicBezTo>
                    <a:pt x="1466" y="87"/>
                    <a:pt x="137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a:off x="5771950" y="1155775"/>
              <a:ext cx="83404" cy="11192"/>
            </a:xfrm>
            <a:custGeom>
              <a:avLst/>
              <a:gdLst/>
              <a:ahLst/>
              <a:cxnLst/>
              <a:rect l="l" t="t" r="r" b="b"/>
              <a:pathLst>
                <a:path w="2899" h="389" extrusionOk="0">
                  <a:moveTo>
                    <a:pt x="196" y="0"/>
                  </a:moveTo>
                  <a:cubicBezTo>
                    <a:pt x="89" y="0"/>
                    <a:pt x="1" y="87"/>
                    <a:pt x="1" y="194"/>
                  </a:cubicBezTo>
                  <a:cubicBezTo>
                    <a:pt x="1" y="302"/>
                    <a:pt x="89" y="389"/>
                    <a:pt x="196" y="389"/>
                  </a:cubicBezTo>
                  <a:lnTo>
                    <a:pt x="2704" y="389"/>
                  </a:lnTo>
                  <a:cubicBezTo>
                    <a:pt x="2812" y="389"/>
                    <a:pt x="2899" y="302"/>
                    <a:pt x="2899" y="194"/>
                  </a:cubicBezTo>
                  <a:cubicBezTo>
                    <a:pt x="2899" y="87"/>
                    <a:pt x="2812" y="0"/>
                    <a:pt x="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2"/>
            <p:cNvSpPr/>
            <p:nvPr/>
          </p:nvSpPr>
          <p:spPr>
            <a:xfrm>
              <a:off x="5771950" y="1176374"/>
              <a:ext cx="62805" cy="11220"/>
            </a:xfrm>
            <a:custGeom>
              <a:avLst/>
              <a:gdLst/>
              <a:ahLst/>
              <a:cxnLst/>
              <a:rect l="l" t="t" r="r" b="b"/>
              <a:pathLst>
                <a:path w="2183" h="390" extrusionOk="0">
                  <a:moveTo>
                    <a:pt x="196" y="1"/>
                  </a:moveTo>
                  <a:cubicBezTo>
                    <a:pt x="89" y="1"/>
                    <a:pt x="1" y="87"/>
                    <a:pt x="1" y="195"/>
                  </a:cubicBezTo>
                  <a:cubicBezTo>
                    <a:pt x="1" y="303"/>
                    <a:pt x="89" y="389"/>
                    <a:pt x="196" y="389"/>
                  </a:cubicBezTo>
                  <a:lnTo>
                    <a:pt x="1987" y="389"/>
                  </a:lnTo>
                  <a:cubicBezTo>
                    <a:pt x="2094" y="389"/>
                    <a:pt x="2182" y="303"/>
                    <a:pt x="2182" y="195"/>
                  </a:cubicBezTo>
                  <a:cubicBezTo>
                    <a:pt x="2182" y="87"/>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5637939" y="1207302"/>
              <a:ext cx="238043" cy="11220"/>
            </a:xfrm>
            <a:custGeom>
              <a:avLst/>
              <a:gdLst/>
              <a:ahLst/>
              <a:cxnLst/>
              <a:rect l="l" t="t" r="r" b="b"/>
              <a:pathLst>
                <a:path w="8274" h="390" extrusionOk="0">
                  <a:moveTo>
                    <a:pt x="195" y="1"/>
                  </a:moveTo>
                  <a:cubicBezTo>
                    <a:pt x="88" y="1"/>
                    <a:pt x="1" y="88"/>
                    <a:pt x="1" y="195"/>
                  </a:cubicBezTo>
                  <a:cubicBezTo>
                    <a:pt x="1" y="303"/>
                    <a:pt x="88" y="390"/>
                    <a:pt x="195" y="390"/>
                  </a:cubicBezTo>
                  <a:lnTo>
                    <a:pt x="8079" y="390"/>
                  </a:lnTo>
                  <a:cubicBezTo>
                    <a:pt x="8186" y="390"/>
                    <a:pt x="8273" y="303"/>
                    <a:pt x="8273" y="195"/>
                  </a:cubicBezTo>
                  <a:cubicBezTo>
                    <a:pt x="8273" y="88"/>
                    <a:pt x="8186" y="1"/>
                    <a:pt x="8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52"/>
          <p:cNvGrpSpPr/>
          <p:nvPr/>
        </p:nvGrpSpPr>
        <p:grpSpPr>
          <a:xfrm>
            <a:off x="7953109" y="1334885"/>
            <a:ext cx="382382" cy="382382"/>
            <a:chOff x="6220532" y="1042335"/>
            <a:chExt cx="382382" cy="382382"/>
          </a:xfrm>
        </p:grpSpPr>
        <p:sp>
          <p:nvSpPr>
            <p:cNvPr id="799" name="Google Shape;799;p52"/>
            <p:cNvSpPr/>
            <p:nvPr/>
          </p:nvSpPr>
          <p:spPr>
            <a:xfrm>
              <a:off x="6220532" y="1042335"/>
              <a:ext cx="382382" cy="382382"/>
            </a:xfrm>
            <a:custGeom>
              <a:avLst/>
              <a:gdLst/>
              <a:ahLst/>
              <a:cxnLst/>
              <a:rect l="l" t="t" r="r" b="b"/>
              <a:pathLst>
                <a:path w="13291" h="13291" extrusionOk="0">
                  <a:moveTo>
                    <a:pt x="6645" y="391"/>
                  </a:moveTo>
                  <a:cubicBezTo>
                    <a:pt x="10094" y="391"/>
                    <a:pt x="12900" y="3197"/>
                    <a:pt x="12900" y="6646"/>
                  </a:cubicBezTo>
                  <a:cubicBezTo>
                    <a:pt x="12900" y="10095"/>
                    <a:pt x="10094" y="12901"/>
                    <a:pt x="6645" y="12901"/>
                  </a:cubicBezTo>
                  <a:cubicBezTo>
                    <a:pt x="3196" y="12901"/>
                    <a:pt x="390" y="10095"/>
                    <a:pt x="390" y="6646"/>
                  </a:cubicBezTo>
                  <a:cubicBezTo>
                    <a:pt x="390" y="3197"/>
                    <a:pt x="3196" y="391"/>
                    <a:pt x="6645" y="391"/>
                  </a:cubicBezTo>
                  <a:close/>
                  <a:moveTo>
                    <a:pt x="6645" y="1"/>
                  </a:moveTo>
                  <a:cubicBezTo>
                    <a:pt x="4870" y="1"/>
                    <a:pt x="3201" y="692"/>
                    <a:pt x="1947" y="1948"/>
                  </a:cubicBezTo>
                  <a:cubicBezTo>
                    <a:pt x="692" y="3202"/>
                    <a:pt x="0" y="4871"/>
                    <a:pt x="0" y="6646"/>
                  </a:cubicBezTo>
                  <a:cubicBezTo>
                    <a:pt x="0" y="8421"/>
                    <a:pt x="692" y="10090"/>
                    <a:pt x="1947" y="11345"/>
                  </a:cubicBezTo>
                  <a:cubicBezTo>
                    <a:pt x="3201" y="12599"/>
                    <a:pt x="4870" y="13291"/>
                    <a:pt x="6645" y="13291"/>
                  </a:cubicBezTo>
                  <a:cubicBezTo>
                    <a:pt x="8420" y="13291"/>
                    <a:pt x="10089" y="12599"/>
                    <a:pt x="11344" y="11344"/>
                  </a:cubicBezTo>
                  <a:cubicBezTo>
                    <a:pt x="12599" y="10090"/>
                    <a:pt x="13290" y="8421"/>
                    <a:pt x="13290" y="6646"/>
                  </a:cubicBezTo>
                  <a:cubicBezTo>
                    <a:pt x="13290" y="4871"/>
                    <a:pt x="12599" y="3202"/>
                    <a:pt x="11344" y="1947"/>
                  </a:cubicBezTo>
                  <a:lnTo>
                    <a:pt x="11344" y="1948"/>
                  </a:lnTo>
                  <a:cubicBezTo>
                    <a:pt x="10089" y="692"/>
                    <a:pt x="8420"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6406098" y="1227930"/>
              <a:ext cx="11220" cy="11220"/>
            </a:xfrm>
            <a:custGeom>
              <a:avLst/>
              <a:gdLst/>
              <a:ahLst/>
              <a:cxnLst/>
              <a:rect l="l" t="t" r="r" b="b"/>
              <a:pathLst>
                <a:path w="390" h="390" extrusionOk="0">
                  <a:moveTo>
                    <a:pt x="195" y="0"/>
                  </a:moveTo>
                  <a:cubicBezTo>
                    <a:pt x="88" y="0"/>
                    <a:pt x="1" y="87"/>
                    <a:pt x="1" y="195"/>
                  </a:cubicBezTo>
                  <a:cubicBezTo>
                    <a:pt x="1" y="302"/>
                    <a:pt x="88" y="389"/>
                    <a:pt x="195" y="389"/>
                  </a:cubicBezTo>
                  <a:cubicBezTo>
                    <a:pt x="303" y="389"/>
                    <a:pt x="390" y="302"/>
                    <a:pt x="390" y="195"/>
                  </a:cubicBezTo>
                  <a:cubicBezTo>
                    <a:pt x="390"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p:nvPr/>
          </p:nvSpPr>
          <p:spPr>
            <a:xfrm>
              <a:off x="6241131" y="1062963"/>
              <a:ext cx="341155" cy="341155"/>
            </a:xfrm>
            <a:custGeom>
              <a:avLst/>
              <a:gdLst/>
              <a:ahLst/>
              <a:cxnLst/>
              <a:rect l="l" t="t" r="r" b="b"/>
              <a:pathLst>
                <a:path w="11858" h="11858" extrusionOk="0">
                  <a:moveTo>
                    <a:pt x="5929" y="5408"/>
                  </a:moveTo>
                  <a:cubicBezTo>
                    <a:pt x="6055" y="5408"/>
                    <a:pt x="6182" y="5452"/>
                    <a:pt x="6280" y="5541"/>
                  </a:cubicBezTo>
                  <a:lnTo>
                    <a:pt x="6280" y="5542"/>
                  </a:lnTo>
                  <a:cubicBezTo>
                    <a:pt x="6286" y="5547"/>
                    <a:pt x="6292" y="5553"/>
                    <a:pt x="6298" y="5560"/>
                  </a:cubicBezTo>
                  <a:cubicBezTo>
                    <a:pt x="6427" y="5689"/>
                    <a:pt x="6479" y="5875"/>
                    <a:pt x="6436" y="6053"/>
                  </a:cubicBezTo>
                  <a:cubicBezTo>
                    <a:pt x="6418" y="6128"/>
                    <a:pt x="6440" y="6209"/>
                    <a:pt x="6495" y="6263"/>
                  </a:cubicBezTo>
                  <a:lnTo>
                    <a:pt x="8325" y="8094"/>
                  </a:lnTo>
                  <a:cubicBezTo>
                    <a:pt x="8389" y="8157"/>
                    <a:pt x="8389" y="8261"/>
                    <a:pt x="8325" y="8324"/>
                  </a:cubicBezTo>
                  <a:cubicBezTo>
                    <a:pt x="8293" y="8356"/>
                    <a:pt x="8251" y="8372"/>
                    <a:pt x="8210" y="8372"/>
                  </a:cubicBezTo>
                  <a:cubicBezTo>
                    <a:pt x="8168" y="8372"/>
                    <a:pt x="8126" y="8356"/>
                    <a:pt x="8094" y="8324"/>
                  </a:cubicBezTo>
                  <a:lnTo>
                    <a:pt x="6263" y="6494"/>
                  </a:lnTo>
                  <a:cubicBezTo>
                    <a:pt x="6222" y="6452"/>
                    <a:pt x="6164" y="6429"/>
                    <a:pt x="6105" y="6429"/>
                  </a:cubicBezTo>
                  <a:cubicBezTo>
                    <a:pt x="6088" y="6429"/>
                    <a:pt x="6071" y="6431"/>
                    <a:pt x="6053" y="6435"/>
                  </a:cubicBezTo>
                  <a:cubicBezTo>
                    <a:pt x="6015" y="6445"/>
                    <a:pt x="5976" y="6450"/>
                    <a:pt x="5938" y="6451"/>
                  </a:cubicBezTo>
                  <a:lnTo>
                    <a:pt x="5920" y="6451"/>
                  </a:lnTo>
                  <a:cubicBezTo>
                    <a:pt x="5787" y="6449"/>
                    <a:pt x="5657" y="6395"/>
                    <a:pt x="5560" y="6298"/>
                  </a:cubicBezTo>
                  <a:cubicBezTo>
                    <a:pt x="5456" y="6193"/>
                    <a:pt x="5403" y="6057"/>
                    <a:pt x="5407" y="5912"/>
                  </a:cubicBezTo>
                  <a:cubicBezTo>
                    <a:pt x="5411" y="5766"/>
                    <a:pt x="5474" y="5633"/>
                    <a:pt x="5584" y="5536"/>
                  </a:cubicBezTo>
                  <a:cubicBezTo>
                    <a:pt x="5681" y="5450"/>
                    <a:pt x="5805" y="5408"/>
                    <a:pt x="5929" y="5408"/>
                  </a:cubicBezTo>
                  <a:close/>
                  <a:moveTo>
                    <a:pt x="9981" y="2152"/>
                  </a:moveTo>
                  <a:cubicBezTo>
                    <a:pt x="10942" y="3181"/>
                    <a:pt x="11468" y="4514"/>
                    <a:pt x="11468" y="5929"/>
                  </a:cubicBezTo>
                  <a:cubicBezTo>
                    <a:pt x="11468" y="7343"/>
                    <a:pt x="10942" y="8677"/>
                    <a:pt x="9981" y="9706"/>
                  </a:cubicBezTo>
                  <a:lnTo>
                    <a:pt x="8714" y="8438"/>
                  </a:lnTo>
                  <a:cubicBezTo>
                    <a:pt x="8804" y="8239"/>
                    <a:pt x="8771" y="7989"/>
                    <a:pt x="8601" y="7818"/>
                  </a:cubicBezTo>
                  <a:lnTo>
                    <a:pt x="6833" y="6050"/>
                  </a:lnTo>
                  <a:cubicBezTo>
                    <a:pt x="6862" y="5835"/>
                    <a:pt x="6812" y="5618"/>
                    <a:pt x="6696" y="5437"/>
                  </a:cubicBezTo>
                  <a:lnTo>
                    <a:pt x="9981" y="2152"/>
                  </a:lnTo>
                  <a:close/>
                  <a:moveTo>
                    <a:pt x="6124" y="6906"/>
                  </a:moveTo>
                  <a:lnTo>
                    <a:pt x="7818" y="8600"/>
                  </a:lnTo>
                  <a:cubicBezTo>
                    <a:pt x="7927" y="8710"/>
                    <a:pt x="8069" y="8763"/>
                    <a:pt x="8210" y="8763"/>
                  </a:cubicBezTo>
                  <a:cubicBezTo>
                    <a:pt x="8288" y="8763"/>
                    <a:pt x="8367" y="8746"/>
                    <a:pt x="8439" y="8713"/>
                  </a:cubicBezTo>
                  <a:lnTo>
                    <a:pt x="9706" y="9981"/>
                  </a:lnTo>
                  <a:cubicBezTo>
                    <a:pt x="8724" y="10897"/>
                    <a:pt x="7466" y="11418"/>
                    <a:pt x="6124" y="11464"/>
                  </a:cubicBezTo>
                  <a:lnTo>
                    <a:pt x="6124" y="6906"/>
                  </a:lnTo>
                  <a:close/>
                  <a:moveTo>
                    <a:pt x="5929" y="0"/>
                  </a:moveTo>
                  <a:cubicBezTo>
                    <a:pt x="4607" y="0"/>
                    <a:pt x="3356" y="426"/>
                    <a:pt x="2311" y="1233"/>
                  </a:cubicBezTo>
                  <a:cubicBezTo>
                    <a:pt x="2226" y="1298"/>
                    <a:pt x="2210" y="1421"/>
                    <a:pt x="2275" y="1506"/>
                  </a:cubicBezTo>
                  <a:cubicBezTo>
                    <a:pt x="2314" y="1555"/>
                    <a:pt x="2372" y="1581"/>
                    <a:pt x="2430" y="1581"/>
                  </a:cubicBezTo>
                  <a:cubicBezTo>
                    <a:pt x="2472" y="1581"/>
                    <a:pt x="2513" y="1568"/>
                    <a:pt x="2548" y="1541"/>
                  </a:cubicBezTo>
                  <a:cubicBezTo>
                    <a:pt x="3524" y="788"/>
                    <a:pt x="4694" y="390"/>
                    <a:pt x="5929" y="390"/>
                  </a:cubicBezTo>
                  <a:cubicBezTo>
                    <a:pt x="7344" y="390"/>
                    <a:pt x="8677" y="916"/>
                    <a:pt x="9706" y="1877"/>
                  </a:cubicBezTo>
                  <a:lnTo>
                    <a:pt x="6482" y="5101"/>
                  </a:lnTo>
                  <a:lnTo>
                    <a:pt x="6482" y="3748"/>
                  </a:lnTo>
                  <a:cubicBezTo>
                    <a:pt x="6482" y="3641"/>
                    <a:pt x="6396" y="3554"/>
                    <a:pt x="6288" y="3554"/>
                  </a:cubicBezTo>
                  <a:cubicBezTo>
                    <a:pt x="6180" y="3554"/>
                    <a:pt x="6094" y="3641"/>
                    <a:pt x="6094" y="3748"/>
                  </a:cubicBezTo>
                  <a:lnTo>
                    <a:pt x="6094" y="5034"/>
                  </a:lnTo>
                  <a:cubicBezTo>
                    <a:pt x="6039" y="5025"/>
                    <a:pt x="5985" y="5020"/>
                    <a:pt x="5930" y="5020"/>
                  </a:cubicBezTo>
                  <a:cubicBezTo>
                    <a:pt x="5875" y="5020"/>
                    <a:pt x="5820" y="5025"/>
                    <a:pt x="5766" y="5034"/>
                  </a:cubicBezTo>
                  <a:lnTo>
                    <a:pt x="5766" y="1726"/>
                  </a:lnTo>
                  <a:cubicBezTo>
                    <a:pt x="5766" y="1636"/>
                    <a:pt x="5839" y="1563"/>
                    <a:pt x="5929" y="1563"/>
                  </a:cubicBezTo>
                  <a:cubicBezTo>
                    <a:pt x="6020" y="1563"/>
                    <a:pt x="6093" y="1636"/>
                    <a:pt x="6093" y="1726"/>
                  </a:cubicBezTo>
                  <a:lnTo>
                    <a:pt x="6093" y="2840"/>
                  </a:lnTo>
                  <a:cubicBezTo>
                    <a:pt x="6093" y="2948"/>
                    <a:pt x="6180" y="3035"/>
                    <a:pt x="6288" y="3035"/>
                  </a:cubicBezTo>
                  <a:cubicBezTo>
                    <a:pt x="6396" y="3035"/>
                    <a:pt x="6482" y="2948"/>
                    <a:pt x="6482" y="2840"/>
                  </a:cubicBezTo>
                  <a:lnTo>
                    <a:pt x="6482" y="1726"/>
                  </a:lnTo>
                  <a:cubicBezTo>
                    <a:pt x="6482" y="1422"/>
                    <a:pt x="6234" y="1174"/>
                    <a:pt x="5929" y="1174"/>
                  </a:cubicBezTo>
                  <a:cubicBezTo>
                    <a:pt x="5781" y="1174"/>
                    <a:pt x="5643" y="1231"/>
                    <a:pt x="5538" y="1335"/>
                  </a:cubicBezTo>
                  <a:cubicBezTo>
                    <a:pt x="5434" y="1439"/>
                    <a:pt x="5376" y="1579"/>
                    <a:pt x="5376" y="1726"/>
                  </a:cubicBezTo>
                  <a:lnTo>
                    <a:pt x="5376" y="5205"/>
                  </a:lnTo>
                  <a:cubicBezTo>
                    <a:pt x="5360" y="5217"/>
                    <a:pt x="5343" y="5231"/>
                    <a:pt x="5326" y="5245"/>
                  </a:cubicBezTo>
                  <a:cubicBezTo>
                    <a:pt x="5179" y="5377"/>
                    <a:pt x="5079" y="5546"/>
                    <a:pt x="5038" y="5734"/>
                  </a:cubicBezTo>
                  <a:lnTo>
                    <a:pt x="394" y="5734"/>
                  </a:lnTo>
                  <a:cubicBezTo>
                    <a:pt x="440" y="4404"/>
                    <a:pt x="959" y="3142"/>
                    <a:pt x="1867" y="2163"/>
                  </a:cubicBezTo>
                  <a:cubicBezTo>
                    <a:pt x="1940" y="2085"/>
                    <a:pt x="1936" y="1962"/>
                    <a:pt x="1857" y="1888"/>
                  </a:cubicBezTo>
                  <a:cubicBezTo>
                    <a:pt x="1819" y="1853"/>
                    <a:pt x="1772" y="1836"/>
                    <a:pt x="1725" y="1836"/>
                  </a:cubicBezTo>
                  <a:cubicBezTo>
                    <a:pt x="1672" y="1836"/>
                    <a:pt x="1620" y="1857"/>
                    <a:pt x="1582" y="1899"/>
                  </a:cubicBezTo>
                  <a:cubicBezTo>
                    <a:pt x="562" y="2998"/>
                    <a:pt x="1" y="4430"/>
                    <a:pt x="1" y="5929"/>
                  </a:cubicBezTo>
                  <a:cubicBezTo>
                    <a:pt x="1" y="8460"/>
                    <a:pt x="1607" y="10714"/>
                    <a:pt x="4000" y="11536"/>
                  </a:cubicBezTo>
                  <a:cubicBezTo>
                    <a:pt x="4021" y="11543"/>
                    <a:pt x="4042" y="11546"/>
                    <a:pt x="4064" y="11546"/>
                  </a:cubicBezTo>
                  <a:cubicBezTo>
                    <a:pt x="4144" y="11546"/>
                    <a:pt x="4219" y="11496"/>
                    <a:pt x="4247" y="11416"/>
                  </a:cubicBezTo>
                  <a:cubicBezTo>
                    <a:pt x="4282" y="11313"/>
                    <a:pt x="4227" y="11203"/>
                    <a:pt x="4126" y="11168"/>
                  </a:cubicBezTo>
                  <a:cubicBezTo>
                    <a:pt x="1953" y="10420"/>
                    <a:pt x="473" y="8409"/>
                    <a:pt x="394" y="6124"/>
                  </a:cubicBezTo>
                  <a:lnTo>
                    <a:pt x="5039" y="6124"/>
                  </a:lnTo>
                  <a:cubicBezTo>
                    <a:pt x="5062" y="6230"/>
                    <a:pt x="5104" y="6330"/>
                    <a:pt x="5162" y="6421"/>
                  </a:cubicBezTo>
                  <a:lnTo>
                    <a:pt x="2567" y="9017"/>
                  </a:lnTo>
                  <a:cubicBezTo>
                    <a:pt x="2490" y="9093"/>
                    <a:pt x="2490" y="9216"/>
                    <a:pt x="2567" y="9292"/>
                  </a:cubicBezTo>
                  <a:cubicBezTo>
                    <a:pt x="2605" y="9330"/>
                    <a:pt x="2654" y="9349"/>
                    <a:pt x="2704" y="9349"/>
                  </a:cubicBezTo>
                  <a:cubicBezTo>
                    <a:pt x="2754" y="9349"/>
                    <a:pt x="2804" y="9330"/>
                    <a:pt x="2842" y="9292"/>
                  </a:cubicBezTo>
                  <a:lnTo>
                    <a:pt x="5437" y="6697"/>
                  </a:lnTo>
                  <a:cubicBezTo>
                    <a:pt x="5528" y="6756"/>
                    <a:pt x="5629" y="6797"/>
                    <a:pt x="5735" y="6820"/>
                  </a:cubicBezTo>
                  <a:lnTo>
                    <a:pt x="5735" y="11464"/>
                  </a:lnTo>
                  <a:cubicBezTo>
                    <a:pt x="5483" y="11456"/>
                    <a:pt x="5232" y="11430"/>
                    <a:pt x="4986" y="11388"/>
                  </a:cubicBezTo>
                  <a:cubicBezTo>
                    <a:pt x="4975" y="11386"/>
                    <a:pt x="4964" y="11385"/>
                    <a:pt x="4954" y="11385"/>
                  </a:cubicBezTo>
                  <a:cubicBezTo>
                    <a:pt x="4860" y="11385"/>
                    <a:pt x="4778" y="11452"/>
                    <a:pt x="4761" y="11547"/>
                  </a:cubicBezTo>
                  <a:cubicBezTo>
                    <a:pt x="4743" y="11653"/>
                    <a:pt x="4815" y="11754"/>
                    <a:pt x="4920" y="11771"/>
                  </a:cubicBezTo>
                  <a:cubicBezTo>
                    <a:pt x="5251" y="11828"/>
                    <a:pt x="5591" y="11857"/>
                    <a:pt x="5929" y="11857"/>
                  </a:cubicBezTo>
                  <a:cubicBezTo>
                    <a:pt x="9206" y="11857"/>
                    <a:pt x="11858" y="9206"/>
                    <a:pt x="11858" y="5929"/>
                  </a:cubicBezTo>
                  <a:cubicBezTo>
                    <a:pt x="11858" y="2652"/>
                    <a:pt x="9206" y="1"/>
                    <a:pt x="5929" y="1"/>
                  </a:cubicBezTo>
                  <a:lnTo>
                    <a:pt x="5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52"/>
          <p:cNvGrpSpPr/>
          <p:nvPr/>
        </p:nvGrpSpPr>
        <p:grpSpPr>
          <a:xfrm>
            <a:off x="6371304" y="1376127"/>
            <a:ext cx="382382" cy="299898"/>
            <a:chOff x="4992513" y="1083591"/>
            <a:chExt cx="382382" cy="299898"/>
          </a:xfrm>
        </p:grpSpPr>
        <p:sp>
          <p:nvSpPr>
            <p:cNvPr id="803" name="Google Shape;803;p52"/>
            <p:cNvSpPr/>
            <p:nvPr/>
          </p:nvSpPr>
          <p:spPr>
            <a:xfrm>
              <a:off x="4992513" y="1083591"/>
              <a:ext cx="382382" cy="299898"/>
            </a:xfrm>
            <a:custGeom>
              <a:avLst/>
              <a:gdLst/>
              <a:ahLst/>
              <a:cxnLst/>
              <a:rect l="l" t="t" r="r" b="b"/>
              <a:pathLst>
                <a:path w="13291" h="10424" extrusionOk="0">
                  <a:moveTo>
                    <a:pt x="12901" y="390"/>
                  </a:moveTo>
                  <a:lnTo>
                    <a:pt x="12901" y="10034"/>
                  </a:lnTo>
                  <a:lnTo>
                    <a:pt x="391" y="10034"/>
                  </a:lnTo>
                  <a:lnTo>
                    <a:pt x="391" y="390"/>
                  </a:lnTo>
                  <a:close/>
                  <a:moveTo>
                    <a:pt x="222" y="1"/>
                  </a:moveTo>
                  <a:cubicBezTo>
                    <a:pt x="100" y="1"/>
                    <a:pt x="1" y="99"/>
                    <a:pt x="1" y="221"/>
                  </a:cubicBezTo>
                  <a:lnTo>
                    <a:pt x="1" y="10203"/>
                  </a:lnTo>
                  <a:cubicBezTo>
                    <a:pt x="1" y="10325"/>
                    <a:pt x="100" y="10424"/>
                    <a:pt x="222" y="10424"/>
                  </a:cubicBezTo>
                  <a:lnTo>
                    <a:pt x="13070" y="10424"/>
                  </a:lnTo>
                  <a:cubicBezTo>
                    <a:pt x="13192" y="10424"/>
                    <a:pt x="13291" y="10325"/>
                    <a:pt x="13291" y="10203"/>
                  </a:cubicBezTo>
                  <a:lnTo>
                    <a:pt x="13291" y="221"/>
                  </a:lnTo>
                  <a:cubicBezTo>
                    <a:pt x="13291" y="100"/>
                    <a:pt x="13192" y="1"/>
                    <a:pt x="1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p:nvPr/>
          </p:nvSpPr>
          <p:spPr>
            <a:xfrm>
              <a:off x="5013141" y="1197002"/>
              <a:ext cx="341155" cy="165859"/>
            </a:xfrm>
            <a:custGeom>
              <a:avLst/>
              <a:gdLst/>
              <a:ahLst/>
              <a:cxnLst/>
              <a:rect l="l" t="t" r="r" b="b"/>
              <a:pathLst>
                <a:path w="11858" h="5765" extrusionOk="0">
                  <a:moveTo>
                    <a:pt x="1076" y="390"/>
                  </a:moveTo>
                  <a:lnTo>
                    <a:pt x="1076" y="1075"/>
                  </a:lnTo>
                  <a:lnTo>
                    <a:pt x="390" y="1075"/>
                  </a:lnTo>
                  <a:lnTo>
                    <a:pt x="390" y="390"/>
                  </a:lnTo>
                  <a:close/>
                  <a:moveTo>
                    <a:pt x="3225" y="390"/>
                  </a:moveTo>
                  <a:lnTo>
                    <a:pt x="3225" y="1075"/>
                  </a:lnTo>
                  <a:lnTo>
                    <a:pt x="1466" y="1075"/>
                  </a:lnTo>
                  <a:lnTo>
                    <a:pt x="1466" y="390"/>
                  </a:lnTo>
                  <a:close/>
                  <a:moveTo>
                    <a:pt x="5735" y="390"/>
                  </a:moveTo>
                  <a:lnTo>
                    <a:pt x="5735" y="1075"/>
                  </a:lnTo>
                  <a:lnTo>
                    <a:pt x="3615" y="1075"/>
                  </a:lnTo>
                  <a:lnTo>
                    <a:pt x="3615" y="390"/>
                  </a:lnTo>
                  <a:close/>
                  <a:moveTo>
                    <a:pt x="8243" y="390"/>
                  </a:moveTo>
                  <a:lnTo>
                    <a:pt x="8243" y="1075"/>
                  </a:lnTo>
                  <a:lnTo>
                    <a:pt x="7324" y="1075"/>
                  </a:lnTo>
                  <a:lnTo>
                    <a:pt x="7228" y="978"/>
                  </a:lnTo>
                  <a:cubicBezTo>
                    <a:pt x="7184" y="935"/>
                    <a:pt x="7126" y="913"/>
                    <a:pt x="7069" y="913"/>
                  </a:cubicBezTo>
                  <a:cubicBezTo>
                    <a:pt x="7012" y="913"/>
                    <a:pt x="6955" y="935"/>
                    <a:pt x="6911" y="978"/>
                  </a:cubicBezTo>
                  <a:lnTo>
                    <a:pt x="6814" y="1075"/>
                  </a:lnTo>
                  <a:lnTo>
                    <a:pt x="6123" y="1075"/>
                  </a:lnTo>
                  <a:lnTo>
                    <a:pt x="6123" y="390"/>
                  </a:lnTo>
                  <a:close/>
                  <a:moveTo>
                    <a:pt x="11468" y="390"/>
                  </a:moveTo>
                  <a:lnTo>
                    <a:pt x="11468" y="1075"/>
                  </a:lnTo>
                  <a:lnTo>
                    <a:pt x="8632" y="1075"/>
                  </a:lnTo>
                  <a:lnTo>
                    <a:pt x="8632" y="390"/>
                  </a:lnTo>
                  <a:close/>
                  <a:moveTo>
                    <a:pt x="6425" y="1464"/>
                  </a:moveTo>
                  <a:lnTo>
                    <a:pt x="6123" y="1766"/>
                  </a:lnTo>
                  <a:lnTo>
                    <a:pt x="6123" y="1464"/>
                  </a:lnTo>
                  <a:close/>
                  <a:moveTo>
                    <a:pt x="7069" y="1371"/>
                  </a:moveTo>
                  <a:lnTo>
                    <a:pt x="7554" y="1856"/>
                  </a:lnTo>
                  <a:lnTo>
                    <a:pt x="5792" y="3618"/>
                  </a:lnTo>
                  <a:cubicBezTo>
                    <a:pt x="5791" y="3618"/>
                    <a:pt x="5790" y="3619"/>
                    <a:pt x="5789" y="3620"/>
                  </a:cubicBezTo>
                  <a:lnTo>
                    <a:pt x="5548" y="3861"/>
                  </a:lnTo>
                  <a:lnTo>
                    <a:pt x="4304" y="2616"/>
                  </a:lnTo>
                  <a:lnTo>
                    <a:pt x="4789" y="2131"/>
                  </a:lnTo>
                  <a:lnTo>
                    <a:pt x="5391" y="2734"/>
                  </a:lnTo>
                  <a:cubicBezTo>
                    <a:pt x="5435" y="2777"/>
                    <a:pt x="5492" y="2799"/>
                    <a:pt x="5549" y="2799"/>
                  </a:cubicBezTo>
                  <a:cubicBezTo>
                    <a:pt x="5606" y="2799"/>
                    <a:pt x="5663" y="2777"/>
                    <a:pt x="5707" y="2734"/>
                  </a:cubicBezTo>
                  <a:lnTo>
                    <a:pt x="7069" y="1371"/>
                  </a:lnTo>
                  <a:close/>
                  <a:moveTo>
                    <a:pt x="3226" y="1464"/>
                  </a:moveTo>
                  <a:lnTo>
                    <a:pt x="3226" y="4659"/>
                  </a:lnTo>
                  <a:lnTo>
                    <a:pt x="1466" y="4659"/>
                  </a:lnTo>
                  <a:lnTo>
                    <a:pt x="1466" y="1464"/>
                  </a:lnTo>
                  <a:close/>
                  <a:moveTo>
                    <a:pt x="5735" y="1464"/>
                  </a:moveTo>
                  <a:lnTo>
                    <a:pt x="5735" y="2156"/>
                  </a:lnTo>
                  <a:lnTo>
                    <a:pt x="5550" y="2341"/>
                  </a:lnTo>
                  <a:lnTo>
                    <a:pt x="4947" y="1739"/>
                  </a:lnTo>
                  <a:cubicBezTo>
                    <a:pt x="4903" y="1695"/>
                    <a:pt x="4846" y="1673"/>
                    <a:pt x="4789" y="1673"/>
                  </a:cubicBezTo>
                  <a:cubicBezTo>
                    <a:pt x="4732" y="1673"/>
                    <a:pt x="4675" y="1695"/>
                    <a:pt x="4631" y="1739"/>
                  </a:cubicBezTo>
                  <a:lnTo>
                    <a:pt x="3912" y="2458"/>
                  </a:lnTo>
                  <a:cubicBezTo>
                    <a:pt x="3824" y="2546"/>
                    <a:pt x="3824" y="2687"/>
                    <a:pt x="3912" y="2774"/>
                  </a:cubicBezTo>
                  <a:lnTo>
                    <a:pt x="5391" y="4254"/>
                  </a:lnTo>
                  <a:cubicBezTo>
                    <a:pt x="5435" y="4297"/>
                    <a:pt x="5492" y="4319"/>
                    <a:pt x="5549" y="4319"/>
                  </a:cubicBezTo>
                  <a:cubicBezTo>
                    <a:pt x="5606" y="4319"/>
                    <a:pt x="5663" y="4297"/>
                    <a:pt x="5707" y="4254"/>
                  </a:cubicBezTo>
                  <a:lnTo>
                    <a:pt x="5735" y="4227"/>
                  </a:lnTo>
                  <a:lnTo>
                    <a:pt x="5735" y="4659"/>
                  </a:lnTo>
                  <a:lnTo>
                    <a:pt x="3615" y="4659"/>
                  </a:lnTo>
                  <a:lnTo>
                    <a:pt x="3615" y="1464"/>
                  </a:lnTo>
                  <a:close/>
                  <a:moveTo>
                    <a:pt x="8243" y="1464"/>
                  </a:moveTo>
                  <a:lnTo>
                    <a:pt x="8243" y="4659"/>
                  </a:lnTo>
                  <a:lnTo>
                    <a:pt x="6123" y="4659"/>
                  </a:lnTo>
                  <a:lnTo>
                    <a:pt x="6123" y="3837"/>
                  </a:lnTo>
                  <a:lnTo>
                    <a:pt x="7947" y="2014"/>
                  </a:lnTo>
                  <a:cubicBezTo>
                    <a:pt x="8034" y="1926"/>
                    <a:pt x="8034" y="1785"/>
                    <a:pt x="7947" y="1698"/>
                  </a:cubicBezTo>
                  <a:lnTo>
                    <a:pt x="7714" y="1464"/>
                  </a:lnTo>
                  <a:close/>
                  <a:moveTo>
                    <a:pt x="11468" y="1464"/>
                  </a:moveTo>
                  <a:lnTo>
                    <a:pt x="11468" y="4659"/>
                  </a:lnTo>
                  <a:lnTo>
                    <a:pt x="8632" y="4659"/>
                  </a:lnTo>
                  <a:lnTo>
                    <a:pt x="8632" y="1464"/>
                  </a:lnTo>
                  <a:close/>
                  <a:moveTo>
                    <a:pt x="11468" y="5048"/>
                  </a:moveTo>
                  <a:lnTo>
                    <a:pt x="11468" y="5375"/>
                  </a:lnTo>
                  <a:lnTo>
                    <a:pt x="8632" y="5375"/>
                  </a:lnTo>
                  <a:lnTo>
                    <a:pt x="8632" y="5048"/>
                  </a:lnTo>
                  <a:close/>
                  <a:moveTo>
                    <a:pt x="224" y="0"/>
                  </a:moveTo>
                  <a:cubicBezTo>
                    <a:pt x="101" y="0"/>
                    <a:pt x="0" y="100"/>
                    <a:pt x="0" y="223"/>
                  </a:cubicBezTo>
                  <a:lnTo>
                    <a:pt x="0" y="3278"/>
                  </a:lnTo>
                  <a:cubicBezTo>
                    <a:pt x="0" y="3385"/>
                    <a:pt x="88" y="3472"/>
                    <a:pt x="196" y="3472"/>
                  </a:cubicBezTo>
                  <a:cubicBezTo>
                    <a:pt x="303" y="3472"/>
                    <a:pt x="390" y="3385"/>
                    <a:pt x="390" y="3278"/>
                  </a:cubicBezTo>
                  <a:lnTo>
                    <a:pt x="390" y="1464"/>
                  </a:lnTo>
                  <a:lnTo>
                    <a:pt x="1076" y="1464"/>
                  </a:lnTo>
                  <a:lnTo>
                    <a:pt x="1076" y="4659"/>
                  </a:lnTo>
                  <a:lnTo>
                    <a:pt x="390" y="4659"/>
                  </a:lnTo>
                  <a:lnTo>
                    <a:pt x="390" y="4186"/>
                  </a:lnTo>
                  <a:cubicBezTo>
                    <a:pt x="390" y="4079"/>
                    <a:pt x="303" y="3992"/>
                    <a:pt x="196" y="3992"/>
                  </a:cubicBezTo>
                  <a:cubicBezTo>
                    <a:pt x="88" y="3992"/>
                    <a:pt x="0" y="4079"/>
                    <a:pt x="0" y="4186"/>
                  </a:cubicBezTo>
                  <a:lnTo>
                    <a:pt x="0" y="4825"/>
                  </a:lnTo>
                  <a:cubicBezTo>
                    <a:pt x="0" y="4948"/>
                    <a:pt x="101" y="5048"/>
                    <a:pt x="224" y="5048"/>
                  </a:cubicBezTo>
                  <a:lnTo>
                    <a:pt x="8243" y="5048"/>
                  </a:lnTo>
                  <a:lnTo>
                    <a:pt x="8243" y="5542"/>
                  </a:lnTo>
                  <a:cubicBezTo>
                    <a:pt x="8243" y="5665"/>
                    <a:pt x="8343" y="5764"/>
                    <a:pt x="8466" y="5764"/>
                  </a:cubicBezTo>
                  <a:lnTo>
                    <a:pt x="11634" y="5764"/>
                  </a:lnTo>
                  <a:cubicBezTo>
                    <a:pt x="11757" y="5764"/>
                    <a:pt x="11857" y="5665"/>
                    <a:pt x="11857" y="5542"/>
                  </a:cubicBezTo>
                  <a:lnTo>
                    <a:pt x="11857" y="223"/>
                  </a:lnTo>
                  <a:cubicBezTo>
                    <a:pt x="11857" y="100"/>
                    <a:pt x="11757" y="0"/>
                    <a:pt x="1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p:nvPr/>
          </p:nvSpPr>
          <p:spPr>
            <a:xfrm>
              <a:off x="5022607" y="1104219"/>
              <a:ext cx="36998" cy="83375"/>
            </a:xfrm>
            <a:custGeom>
              <a:avLst/>
              <a:gdLst/>
              <a:ahLst/>
              <a:cxnLst/>
              <a:rect l="l" t="t" r="r" b="b"/>
              <a:pathLst>
                <a:path w="1286" h="2898" extrusionOk="0">
                  <a:moveTo>
                    <a:pt x="643" y="0"/>
                  </a:moveTo>
                  <a:cubicBezTo>
                    <a:pt x="536" y="0"/>
                    <a:pt x="448" y="87"/>
                    <a:pt x="448" y="195"/>
                  </a:cubicBezTo>
                  <a:lnTo>
                    <a:pt x="448" y="388"/>
                  </a:lnTo>
                  <a:cubicBezTo>
                    <a:pt x="188" y="471"/>
                    <a:pt x="0" y="715"/>
                    <a:pt x="0" y="1001"/>
                  </a:cubicBezTo>
                  <a:cubicBezTo>
                    <a:pt x="0" y="1356"/>
                    <a:pt x="289" y="1643"/>
                    <a:pt x="643" y="1643"/>
                  </a:cubicBezTo>
                  <a:cubicBezTo>
                    <a:pt x="783" y="1643"/>
                    <a:pt x="897" y="1757"/>
                    <a:pt x="897" y="1897"/>
                  </a:cubicBezTo>
                  <a:cubicBezTo>
                    <a:pt x="897" y="2036"/>
                    <a:pt x="783" y="2150"/>
                    <a:pt x="643" y="2150"/>
                  </a:cubicBezTo>
                  <a:cubicBezTo>
                    <a:pt x="559" y="2150"/>
                    <a:pt x="479" y="2107"/>
                    <a:pt x="432" y="2037"/>
                  </a:cubicBezTo>
                  <a:cubicBezTo>
                    <a:pt x="395" y="1981"/>
                    <a:pt x="333" y="1951"/>
                    <a:pt x="270" y="1951"/>
                  </a:cubicBezTo>
                  <a:cubicBezTo>
                    <a:pt x="233" y="1951"/>
                    <a:pt x="196" y="1961"/>
                    <a:pt x="163" y="1983"/>
                  </a:cubicBezTo>
                  <a:cubicBezTo>
                    <a:pt x="73" y="2043"/>
                    <a:pt x="49" y="2164"/>
                    <a:pt x="108" y="2253"/>
                  </a:cubicBezTo>
                  <a:cubicBezTo>
                    <a:pt x="190" y="2376"/>
                    <a:pt x="311" y="2466"/>
                    <a:pt x="448" y="2510"/>
                  </a:cubicBezTo>
                  <a:lnTo>
                    <a:pt x="448" y="2703"/>
                  </a:lnTo>
                  <a:cubicBezTo>
                    <a:pt x="448" y="2811"/>
                    <a:pt x="536" y="2897"/>
                    <a:pt x="643" y="2897"/>
                  </a:cubicBezTo>
                  <a:cubicBezTo>
                    <a:pt x="751" y="2897"/>
                    <a:pt x="838" y="2811"/>
                    <a:pt x="838" y="2703"/>
                  </a:cubicBezTo>
                  <a:lnTo>
                    <a:pt x="838" y="2510"/>
                  </a:lnTo>
                  <a:cubicBezTo>
                    <a:pt x="1097" y="2427"/>
                    <a:pt x="1285" y="2183"/>
                    <a:pt x="1285" y="1897"/>
                  </a:cubicBezTo>
                  <a:cubicBezTo>
                    <a:pt x="1285" y="1543"/>
                    <a:pt x="997" y="1254"/>
                    <a:pt x="643" y="1254"/>
                  </a:cubicBezTo>
                  <a:cubicBezTo>
                    <a:pt x="503" y="1254"/>
                    <a:pt x="390" y="1141"/>
                    <a:pt x="390" y="1001"/>
                  </a:cubicBezTo>
                  <a:cubicBezTo>
                    <a:pt x="390" y="862"/>
                    <a:pt x="503" y="748"/>
                    <a:pt x="643" y="748"/>
                  </a:cubicBezTo>
                  <a:cubicBezTo>
                    <a:pt x="728" y="748"/>
                    <a:pt x="807" y="790"/>
                    <a:pt x="854" y="861"/>
                  </a:cubicBezTo>
                  <a:cubicBezTo>
                    <a:pt x="891" y="917"/>
                    <a:pt x="953" y="947"/>
                    <a:pt x="1015" y="947"/>
                  </a:cubicBezTo>
                  <a:cubicBezTo>
                    <a:pt x="1053" y="947"/>
                    <a:pt x="1091" y="937"/>
                    <a:pt x="1124" y="914"/>
                  </a:cubicBezTo>
                  <a:cubicBezTo>
                    <a:pt x="1213" y="854"/>
                    <a:pt x="1238" y="734"/>
                    <a:pt x="1178" y="644"/>
                  </a:cubicBezTo>
                  <a:cubicBezTo>
                    <a:pt x="1095" y="521"/>
                    <a:pt x="975" y="431"/>
                    <a:pt x="838" y="388"/>
                  </a:cubicBezTo>
                  <a:lnTo>
                    <a:pt x="838" y="195"/>
                  </a:lnTo>
                  <a:cubicBezTo>
                    <a:pt x="838" y="87"/>
                    <a:pt x="751"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2"/>
            <p:cNvSpPr/>
            <p:nvPr/>
          </p:nvSpPr>
          <p:spPr>
            <a:xfrm>
              <a:off x="5075026" y="1114519"/>
              <a:ext cx="258642" cy="31848"/>
            </a:xfrm>
            <a:custGeom>
              <a:avLst/>
              <a:gdLst/>
              <a:ahLst/>
              <a:cxnLst/>
              <a:rect l="l" t="t" r="r" b="b"/>
              <a:pathLst>
                <a:path w="8990" h="1107" extrusionOk="0">
                  <a:moveTo>
                    <a:pt x="222" y="0"/>
                  </a:moveTo>
                  <a:cubicBezTo>
                    <a:pt x="99" y="0"/>
                    <a:pt x="0" y="100"/>
                    <a:pt x="0" y="222"/>
                  </a:cubicBezTo>
                  <a:lnTo>
                    <a:pt x="0" y="884"/>
                  </a:lnTo>
                  <a:cubicBezTo>
                    <a:pt x="0" y="1007"/>
                    <a:pt x="100" y="1106"/>
                    <a:pt x="222" y="1106"/>
                  </a:cubicBezTo>
                  <a:lnTo>
                    <a:pt x="8768" y="1106"/>
                  </a:lnTo>
                  <a:cubicBezTo>
                    <a:pt x="8890" y="1106"/>
                    <a:pt x="8990" y="1007"/>
                    <a:pt x="8990" y="884"/>
                  </a:cubicBezTo>
                  <a:lnTo>
                    <a:pt x="8990" y="222"/>
                  </a:lnTo>
                  <a:cubicBezTo>
                    <a:pt x="8990" y="100"/>
                    <a:pt x="8890" y="0"/>
                    <a:pt x="8768" y="0"/>
                  </a:cubicBezTo>
                  <a:lnTo>
                    <a:pt x="8189" y="0"/>
                  </a:lnTo>
                  <a:cubicBezTo>
                    <a:pt x="8081" y="0"/>
                    <a:pt x="7994" y="88"/>
                    <a:pt x="7994" y="195"/>
                  </a:cubicBezTo>
                  <a:cubicBezTo>
                    <a:pt x="7994" y="303"/>
                    <a:pt x="8081" y="390"/>
                    <a:pt x="8189" y="390"/>
                  </a:cubicBezTo>
                  <a:lnTo>
                    <a:pt x="8600" y="390"/>
                  </a:lnTo>
                  <a:lnTo>
                    <a:pt x="8600" y="717"/>
                  </a:lnTo>
                  <a:lnTo>
                    <a:pt x="390" y="717"/>
                  </a:lnTo>
                  <a:lnTo>
                    <a:pt x="390" y="390"/>
                  </a:lnTo>
                  <a:lnTo>
                    <a:pt x="7280" y="390"/>
                  </a:lnTo>
                  <a:cubicBezTo>
                    <a:pt x="7387" y="390"/>
                    <a:pt x="7475" y="303"/>
                    <a:pt x="7475" y="195"/>
                  </a:cubicBezTo>
                  <a:cubicBezTo>
                    <a:pt x="7475" y="88"/>
                    <a:pt x="7387" y="0"/>
                    <a:pt x="7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2"/>
            <p:cNvSpPr/>
            <p:nvPr/>
          </p:nvSpPr>
          <p:spPr>
            <a:xfrm>
              <a:off x="5075026" y="1155775"/>
              <a:ext cx="62776" cy="11192"/>
            </a:xfrm>
            <a:custGeom>
              <a:avLst/>
              <a:gdLst/>
              <a:ahLst/>
              <a:cxnLst/>
              <a:rect l="l" t="t" r="r" b="b"/>
              <a:pathLst>
                <a:path w="2182" h="389" extrusionOk="0">
                  <a:moveTo>
                    <a:pt x="194" y="0"/>
                  </a:moveTo>
                  <a:cubicBezTo>
                    <a:pt x="87" y="0"/>
                    <a:pt x="0" y="87"/>
                    <a:pt x="0" y="194"/>
                  </a:cubicBezTo>
                  <a:cubicBezTo>
                    <a:pt x="0" y="302"/>
                    <a:pt x="87" y="389"/>
                    <a:pt x="194" y="389"/>
                  </a:cubicBezTo>
                  <a:lnTo>
                    <a:pt x="1986" y="389"/>
                  </a:lnTo>
                  <a:cubicBezTo>
                    <a:pt x="2094" y="389"/>
                    <a:pt x="2182" y="302"/>
                    <a:pt x="2182" y="194"/>
                  </a:cubicBezTo>
                  <a:cubicBezTo>
                    <a:pt x="2182" y="87"/>
                    <a:pt x="2094" y="0"/>
                    <a:pt x="1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2"/>
            <p:cNvSpPr/>
            <p:nvPr/>
          </p:nvSpPr>
          <p:spPr>
            <a:xfrm>
              <a:off x="5075026" y="1176374"/>
              <a:ext cx="83404" cy="11220"/>
            </a:xfrm>
            <a:custGeom>
              <a:avLst/>
              <a:gdLst/>
              <a:ahLst/>
              <a:cxnLst/>
              <a:rect l="l" t="t" r="r" b="b"/>
              <a:pathLst>
                <a:path w="2899" h="390" extrusionOk="0">
                  <a:moveTo>
                    <a:pt x="194" y="1"/>
                  </a:moveTo>
                  <a:cubicBezTo>
                    <a:pt x="87" y="1"/>
                    <a:pt x="0" y="87"/>
                    <a:pt x="0" y="195"/>
                  </a:cubicBezTo>
                  <a:cubicBezTo>
                    <a:pt x="0" y="303"/>
                    <a:pt x="87" y="389"/>
                    <a:pt x="194" y="389"/>
                  </a:cubicBezTo>
                  <a:lnTo>
                    <a:pt x="2703" y="389"/>
                  </a:lnTo>
                  <a:cubicBezTo>
                    <a:pt x="2810" y="389"/>
                    <a:pt x="2898" y="303"/>
                    <a:pt x="2898" y="195"/>
                  </a:cubicBezTo>
                  <a:cubicBezTo>
                    <a:pt x="2898" y="87"/>
                    <a:pt x="2810"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2"/>
            <p:cNvSpPr/>
            <p:nvPr/>
          </p:nvSpPr>
          <p:spPr>
            <a:xfrm>
              <a:off x="5260592" y="1155775"/>
              <a:ext cx="73076" cy="11192"/>
            </a:xfrm>
            <a:custGeom>
              <a:avLst/>
              <a:gdLst/>
              <a:ahLst/>
              <a:cxnLst/>
              <a:rect l="l" t="t" r="r" b="b"/>
              <a:pathLst>
                <a:path w="2540" h="389" extrusionOk="0">
                  <a:moveTo>
                    <a:pt x="195" y="0"/>
                  </a:moveTo>
                  <a:cubicBezTo>
                    <a:pt x="87" y="0"/>
                    <a:pt x="1" y="87"/>
                    <a:pt x="1" y="194"/>
                  </a:cubicBezTo>
                  <a:cubicBezTo>
                    <a:pt x="1" y="302"/>
                    <a:pt x="87" y="389"/>
                    <a:pt x="195" y="389"/>
                  </a:cubicBezTo>
                  <a:lnTo>
                    <a:pt x="2345" y="389"/>
                  </a:lnTo>
                  <a:cubicBezTo>
                    <a:pt x="2452" y="389"/>
                    <a:pt x="2540" y="302"/>
                    <a:pt x="2540" y="194"/>
                  </a:cubicBezTo>
                  <a:cubicBezTo>
                    <a:pt x="2540" y="87"/>
                    <a:pt x="2452" y="0"/>
                    <a:pt x="2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2"/>
            <p:cNvSpPr/>
            <p:nvPr/>
          </p:nvSpPr>
          <p:spPr>
            <a:xfrm>
              <a:off x="5291491" y="1176374"/>
              <a:ext cx="42177" cy="11220"/>
            </a:xfrm>
            <a:custGeom>
              <a:avLst/>
              <a:gdLst/>
              <a:ahLst/>
              <a:cxnLst/>
              <a:rect l="l" t="t" r="r" b="b"/>
              <a:pathLst>
                <a:path w="1466" h="390" extrusionOk="0">
                  <a:moveTo>
                    <a:pt x="196" y="1"/>
                  </a:moveTo>
                  <a:cubicBezTo>
                    <a:pt x="89" y="1"/>
                    <a:pt x="1" y="87"/>
                    <a:pt x="1" y="195"/>
                  </a:cubicBezTo>
                  <a:cubicBezTo>
                    <a:pt x="1" y="303"/>
                    <a:pt x="89" y="389"/>
                    <a:pt x="196" y="389"/>
                  </a:cubicBezTo>
                  <a:lnTo>
                    <a:pt x="1271" y="389"/>
                  </a:lnTo>
                  <a:cubicBezTo>
                    <a:pt x="1378" y="389"/>
                    <a:pt x="1466" y="303"/>
                    <a:pt x="1466" y="195"/>
                  </a:cubicBezTo>
                  <a:cubicBezTo>
                    <a:pt x="1466" y="87"/>
                    <a:pt x="1378"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2"/>
          <p:cNvGrpSpPr/>
          <p:nvPr/>
        </p:nvGrpSpPr>
        <p:grpSpPr>
          <a:xfrm>
            <a:off x="5580471" y="1340624"/>
            <a:ext cx="382382" cy="370903"/>
            <a:chOff x="4485183" y="1048089"/>
            <a:chExt cx="382382" cy="370903"/>
          </a:xfrm>
        </p:grpSpPr>
        <p:sp>
          <p:nvSpPr>
            <p:cNvPr id="812" name="Google Shape;812;p52"/>
            <p:cNvSpPr/>
            <p:nvPr/>
          </p:nvSpPr>
          <p:spPr>
            <a:xfrm>
              <a:off x="4485183" y="1048089"/>
              <a:ext cx="382382" cy="370903"/>
            </a:xfrm>
            <a:custGeom>
              <a:avLst/>
              <a:gdLst/>
              <a:ahLst/>
              <a:cxnLst/>
              <a:rect l="l" t="t" r="r" b="b"/>
              <a:pathLst>
                <a:path w="13291" h="12892" extrusionOk="0">
                  <a:moveTo>
                    <a:pt x="224" y="0"/>
                  </a:moveTo>
                  <a:cubicBezTo>
                    <a:pt x="101" y="0"/>
                    <a:pt x="0" y="101"/>
                    <a:pt x="0" y="225"/>
                  </a:cubicBezTo>
                  <a:lnTo>
                    <a:pt x="0" y="6616"/>
                  </a:lnTo>
                  <a:cubicBezTo>
                    <a:pt x="0" y="6739"/>
                    <a:pt x="101" y="6840"/>
                    <a:pt x="224" y="6840"/>
                  </a:cubicBezTo>
                  <a:lnTo>
                    <a:pt x="1433" y="6840"/>
                  </a:lnTo>
                  <a:lnTo>
                    <a:pt x="1433" y="8367"/>
                  </a:lnTo>
                  <a:cubicBezTo>
                    <a:pt x="1433" y="8458"/>
                    <a:pt x="1488" y="8539"/>
                    <a:pt x="1572" y="8574"/>
                  </a:cubicBezTo>
                  <a:cubicBezTo>
                    <a:pt x="1600" y="8585"/>
                    <a:pt x="1629" y="8591"/>
                    <a:pt x="1658" y="8591"/>
                  </a:cubicBezTo>
                  <a:cubicBezTo>
                    <a:pt x="1717" y="8591"/>
                    <a:pt x="1774" y="8567"/>
                    <a:pt x="1816" y="8525"/>
                  </a:cubicBezTo>
                  <a:lnTo>
                    <a:pt x="3501" y="6840"/>
                  </a:lnTo>
                  <a:lnTo>
                    <a:pt x="3942" y="6840"/>
                  </a:lnTo>
                  <a:lnTo>
                    <a:pt x="3942" y="10916"/>
                  </a:lnTo>
                  <a:cubicBezTo>
                    <a:pt x="3942" y="11039"/>
                    <a:pt x="4042" y="11140"/>
                    <a:pt x="4166" y="11140"/>
                  </a:cubicBezTo>
                  <a:lnTo>
                    <a:pt x="9790" y="11140"/>
                  </a:lnTo>
                  <a:lnTo>
                    <a:pt x="11475" y="12825"/>
                  </a:lnTo>
                  <a:cubicBezTo>
                    <a:pt x="11518" y="12868"/>
                    <a:pt x="11574" y="12891"/>
                    <a:pt x="11632" y="12891"/>
                  </a:cubicBezTo>
                  <a:cubicBezTo>
                    <a:pt x="11661" y="12891"/>
                    <a:pt x="11691" y="12885"/>
                    <a:pt x="11719" y="12874"/>
                  </a:cubicBezTo>
                  <a:cubicBezTo>
                    <a:pt x="11803" y="12840"/>
                    <a:pt x="11856" y="12758"/>
                    <a:pt x="11856" y="12668"/>
                  </a:cubicBezTo>
                  <a:lnTo>
                    <a:pt x="11856" y="11141"/>
                  </a:lnTo>
                  <a:lnTo>
                    <a:pt x="13066" y="11141"/>
                  </a:lnTo>
                  <a:cubicBezTo>
                    <a:pt x="13190" y="11141"/>
                    <a:pt x="13290" y="11041"/>
                    <a:pt x="13290" y="10916"/>
                  </a:cubicBezTo>
                  <a:lnTo>
                    <a:pt x="13290" y="4525"/>
                  </a:lnTo>
                  <a:cubicBezTo>
                    <a:pt x="13290" y="4401"/>
                    <a:pt x="13190" y="4300"/>
                    <a:pt x="13066" y="4300"/>
                  </a:cubicBezTo>
                  <a:lnTo>
                    <a:pt x="12294" y="4300"/>
                  </a:lnTo>
                  <a:cubicBezTo>
                    <a:pt x="12186" y="4300"/>
                    <a:pt x="12098" y="4388"/>
                    <a:pt x="12098" y="4496"/>
                  </a:cubicBezTo>
                  <a:cubicBezTo>
                    <a:pt x="12098" y="4603"/>
                    <a:pt x="12186" y="4690"/>
                    <a:pt x="12294" y="4690"/>
                  </a:cubicBezTo>
                  <a:lnTo>
                    <a:pt x="12901" y="4690"/>
                  </a:lnTo>
                  <a:lnTo>
                    <a:pt x="12901" y="10751"/>
                  </a:lnTo>
                  <a:lnTo>
                    <a:pt x="11691" y="10751"/>
                  </a:lnTo>
                  <a:cubicBezTo>
                    <a:pt x="11568" y="10751"/>
                    <a:pt x="11468" y="10851"/>
                    <a:pt x="11468" y="10974"/>
                  </a:cubicBezTo>
                  <a:lnTo>
                    <a:pt x="11468" y="12267"/>
                  </a:lnTo>
                  <a:lnTo>
                    <a:pt x="10016" y="10816"/>
                  </a:lnTo>
                  <a:cubicBezTo>
                    <a:pt x="9974" y="10774"/>
                    <a:pt x="9918" y="10751"/>
                    <a:pt x="9859" y="10751"/>
                  </a:cubicBezTo>
                  <a:lnTo>
                    <a:pt x="4332" y="10751"/>
                  </a:lnTo>
                  <a:lnTo>
                    <a:pt x="4332" y="4690"/>
                  </a:lnTo>
                  <a:lnTo>
                    <a:pt x="11385" y="4690"/>
                  </a:lnTo>
                  <a:cubicBezTo>
                    <a:pt x="11492" y="4690"/>
                    <a:pt x="11579" y="4602"/>
                    <a:pt x="11579" y="4495"/>
                  </a:cubicBezTo>
                  <a:cubicBezTo>
                    <a:pt x="11579" y="4387"/>
                    <a:pt x="11492" y="4300"/>
                    <a:pt x="11385" y="4300"/>
                  </a:cubicBezTo>
                  <a:lnTo>
                    <a:pt x="9348" y="4300"/>
                  </a:lnTo>
                  <a:lnTo>
                    <a:pt x="9348" y="224"/>
                  </a:lnTo>
                  <a:cubicBezTo>
                    <a:pt x="9348" y="101"/>
                    <a:pt x="9248" y="0"/>
                    <a:pt x="9125" y="0"/>
                  </a:cubicBezTo>
                  <a:lnTo>
                    <a:pt x="2482" y="0"/>
                  </a:lnTo>
                  <a:cubicBezTo>
                    <a:pt x="2374" y="0"/>
                    <a:pt x="2286" y="87"/>
                    <a:pt x="2286" y="195"/>
                  </a:cubicBezTo>
                  <a:cubicBezTo>
                    <a:pt x="2286" y="302"/>
                    <a:pt x="2374" y="390"/>
                    <a:pt x="2482" y="390"/>
                  </a:cubicBezTo>
                  <a:lnTo>
                    <a:pt x="8959" y="390"/>
                  </a:lnTo>
                  <a:lnTo>
                    <a:pt x="8959" y="4300"/>
                  </a:lnTo>
                  <a:lnTo>
                    <a:pt x="4166" y="4300"/>
                  </a:lnTo>
                  <a:cubicBezTo>
                    <a:pt x="4043" y="4300"/>
                    <a:pt x="3943" y="4401"/>
                    <a:pt x="3943" y="4524"/>
                  </a:cubicBezTo>
                  <a:lnTo>
                    <a:pt x="3943" y="6451"/>
                  </a:lnTo>
                  <a:lnTo>
                    <a:pt x="3432" y="6451"/>
                  </a:lnTo>
                  <a:cubicBezTo>
                    <a:pt x="3373" y="6451"/>
                    <a:pt x="3316" y="6474"/>
                    <a:pt x="3274" y="6516"/>
                  </a:cubicBezTo>
                  <a:lnTo>
                    <a:pt x="1823" y="7967"/>
                  </a:lnTo>
                  <a:lnTo>
                    <a:pt x="1823" y="6674"/>
                  </a:lnTo>
                  <a:cubicBezTo>
                    <a:pt x="1823" y="6551"/>
                    <a:pt x="1723" y="6451"/>
                    <a:pt x="1600" y="6451"/>
                  </a:cubicBezTo>
                  <a:lnTo>
                    <a:pt x="390" y="6451"/>
                  </a:lnTo>
                  <a:lnTo>
                    <a:pt x="390" y="390"/>
                  </a:lnTo>
                  <a:lnTo>
                    <a:pt x="1573" y="390"/>
                  </a:lnTo>
                  <a:cubicBezTo>
                    <a:pt x="1681" y="390"/>
                    <a:pt x="1767" y="303"/>
                    <a:pt x="1767" y="195"/>
                  </a:cubicBezTo>
                  <a:cubicBezTo>
                    <a:pt x="1767" y="87"/>
                    <a:pt x="1681"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p:nvPr/>
          </p:nvSpPr>
          <p:spPr>
            <a:xfrm>
              <a:off x="4577966" y="1089345"/>
              <a:ext cx="145231" cy="31820"/>
            </a:xfrm>
            <a:custGeom>
              <a:avLst/>
              <a:gdLst/>
              <a:ahLst/>
              <a:cxnLst/>
              <a:rect l="l" t="t" r="r" b="b"/>
              <a:pathLst>
                <a:path w="5048" h="1106" extrusionOk="0">
                  <a:moveTo>
                    <a:pt x="4659" y="389"/>
                  </a:moveTo>
                  <a:lnTo>
                    <a:pt x="4659" y="717"/>
                  </a:lnTo>
                  <a:lnTo>
                    <a:pt x="390" y="717"/>
                  </a:lnTo>
                  <a:lnTo>
                    <a:pt x="390" y="389"/>
                  </a:lnTo>
                  <a:close/>
                  <a:moveTo>
                    <a:pt x="196" y="0"/>
                  </a:moveTo>
                  <a:cubicBezTo>
                    <a:pt x="88" y="0"/>
                    <a:pt x="0" y="87"/>
                    <a:pt x="0" y="195"/>
                  </a:cubicBezTo>
                  <a:lnTo>
                    <a:pt x="0" y="911"/>
                  </a:lnTo>
                  <a:cubicBezTo>
                    <a:pt x="0" y="1019"/>
                    <a:pt x="88" y="1106"/>
                    <a:pt x="196" y="1106"/>
                  </a:cubicBezTo>
                  <a:lnTo>
                    <a:pt x="4853" y="1106"/>
                  </a:lnTo>
                  <a:cubicBezTo>
                    <a:pt x="4961" y="1106"/>
                    <a:pt x="5048" y="1019"/>
                    <a:pt x="5048" y="911"/>
                  </a:cubicBezTo>
                  <a:lnTo>
                    <a:pt x="5048" y="195"/>
                  </a:lnTo>
                  <a:cubicBezTo>
                    <a:pt x="5048" y="87"/>
                    <a:pt x="4961" y="0"/>
                    <a:pt x="4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2"/>
            <p:cNvSpPr/>
            <p:nvPr/>
          </p:nvSpPr>
          <p:spPr>
            <a:xfrm>
              <a:off x="4516111" y="1089345"/>
              <a:ext cx="52476" cy="31820"/>
            </a:xfrm>
            <a:custGeom>
              <a:avLst/>
              <a:gdLst/>
              <a:ahLst/>
              <a:cxnLst/>
              <a:rect l="l" t="t" r="r" b="b"/>
              <a:pathLst>
                <a:path w="1824" h="1106" extrusionOk="0">
                  <a:moveTo>
                    <a:pt x="1434" y="389"/>
                  </a:moveTo>
                  <a:lnTo>
                    <a:pt x="1434" y="717"/>
                  </a:lnTo>
                  <a:lnTo>
                    <a:pt x="389" y="717"/>
                  </a:lnTo>
                  <a:lnTo>
                    <a:pt x="389" y="389"/>
                  </a:lnTo>
                  <a:close/>
                  <a:moveTo>
                    <a:pt x="195" y="0"/>
                  </a:moveTo>
                  <a:cubicBezTo>
                    <a:pt x="88" y="0"/>
                    <a:pt x="1" y="87"/>
                    <a:pt x="1" y="195"/>
                  </a:cubicBezTo>
                  <a:lnTo>
                    <a:pt x="1" y="911"/>
                  </a:lnTo>
                  <a:cubicBezTo>
                    <a:pt x="1" y="1019"/>
                    <a:pt x="88" y="1106"/>
                    <a:pt x="195" y="1106"/>
                  </a:cubicBezTo>
                  <a:lnTo>
                    <a:pt x="1628" y="1106"/>
                  </a:lnTo>
                  <a:cubicBezTo>
                    <a:pt x="1736" y="1106"/>
                    <a:pt x="1824" y="1019"/>
                    <a:pt x="1824" y="911"/>
                  </a:cubicBezTo>
                  <a:lnTo>
                    <a:pt x="1824" y="195"/>
                  </a:lnTo>
                  <a:cubicBezTo>
                    <a:pt x="1824" y="87"/>
                    <a:pt x="1736"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p:nvPr/>
          </p:nvSpPr>
          <p:spPr>
            <a:xfrm>
              <a:off x="4516111" y="1171800"/>
              <a:ext cx="73105" cy="31848"/>
            </a:xfrm>
            <a:custGeom>
              <a:avLst/>
              <a:gdLst/>
              <a:ahLst/>
              <a:cxnLst/>
              <a:rect l="l" t="t" r="r" b="b"/>
              <a:pathLst>
                <a:path w="2541" h="1107" extrusionOk="0">
                  <a:moveTo>
                    <a:pt x="2150" y="390"/>
                  </a:moveTo>
                  <a:lnTo>
                    <a:pt x="2150" y="717"/>
                  </a:lnTo>
                  <a:lnTo>
                    <a:pt x="389" y="717"/>
                  </a:lnTo>
                  <a:lnTo>
                    <a:pt x="389" y="390"/>
                  </a:lnTo>
                  <a:close/>
                  <a:moveTo>
                    <a:pt x="195" y="0"/>
                  </a:moveTo>
                  <a:cubicBezTo>
                    <a:pt x="88" y="0"/>
                    <a:pt x="1" y="88"/>
                    <a:pt x="1" y="196"/>
                  </a:cubicBezTo>
                  <a:lnTo>
                    <a:pt x="1" y="912"/>
                  </a:lnTo>
                  <a:cubicBezTo>
                    <a:pt x="1" y="1020"/>
                    <a:pt x="88" y="1107"/>
                    <a:pt x="195" y="1107"/>
                  </a:cubicBezTo>
                  <a:lnTo>
                    <a:pt x="2346" y="1107"/>
                  </a:lnTo>
                  <a:cubicBezTo>
                    <a:pt x="2453" y="1107"/>
                    <a:pt x="2540" y="1020"/>
                    <a:pt x="2540" y="912"/>
                  </a:cubicBezTo>
                  <a:lnTo>
                    <a:pt x="2540" y="196"/>
                  </a:lnTo>
                  <a:cubicBezTo>
                    <a:pt x="2540" y="88"/>
                    <a:pt x="2453" y="0"/>
                    <a:pt x="2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2"/>
            <p:cNvSpPr/>
            <p:nvPr/>
          </p:nvSpPr>
          <p:spPr>
            <a:xfrm>
              <a:off x="4516111" y="1130572"/>
              <a:ext cx="114332" cy="31848"/>
            </a:xfrm>
            <a:custGeom>
              <a:avLst/>
              <a:gdLst/>
              <a:ahLst/>
              <a:cxnLst/>
              <a:rect l="l" t="t" r="r" b="b"/>
              <a:pathLst>
                <a:path w="3974" h="1107" extrusionOk="0">
                  <a:moveTo>
                    <a:pt x="3583" y="389"/>
                  </a:moveTo>
                  <a:lnTo>
                    <a:pt x="3583" y="717"/>
                  </a:lnTo>
                  <a:lnTo>
                    <a:pt x="389" y="717"/>
                  </a:lnTo>
                  <a:lnTo>
                    <a:pt x="389" y="389"/>
                  </a:lnTo>
                  <a:close/>
                  <a:moveTo>
                    <a:pt x="195" y="0"/>
                  </a:moveTo>
                  <a:cubicBezTo>
                    <a:pt x="88" y="0"/>
                    <a:pt x="1" y="87"/>
                    <a:pt x="1" y="195"/>
                  </a:cubicBezTo>
                  <a:lnTo>
                    <a:pt x="1" y="911"/>
                  </a:lnTo>
                  <a:cubicBezTo>
                    <a:pt x="1" y="1019"/>
                    <a:pt x="88" y="1107"/>
                    <a:pt x="195" y="1107"/>
                  </a:cubicBezTo>
                  <a:lnTo>
                    <a:pt x="3779" y="1107"/>
                  </a:lnTo>
                  <a:cubicBezTo>
                    <a:pt x="3886" y="1107"/>
                    <a:pt x="3973" y="1019"/>
                    <a:pt x="3973" y="911"/>
                  </a:cubicBezTo>
                  <a:lnTo>
                    <a:pt x="3973" y="195"/>
                  </a:lnTo>
                  <a:cubicBezTo>
                    <a:pt x="3973" y="87"/>
                    <a:pt x="3886" y="0"/>
                    <a:pt x="3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p:nvPr/>
          </p:nvSpPr>
          <p:spPr>
            <a:xfrm>
              <a:off x="4639822" y="1130572"/>
              <a:ext cx="83375" cy="31848"/>
            </a:xfrm>
            <a:custGeom>
              <a:avLst/>
              <a:gdLst/>
              <a:ahLst/>
              <a:cxnLst/>
              <a:rect l="l" t="t" r="r" b="b"/>
              <a:pathLst>
                <a:path w="2898" h="1107" extrusionOk="0">
                  <a:moveTo>
                    <a:pt x="2509" y="389"/>
                  </a:moveTo>
                  <a:lnTo>
                    <a:pt x="2509" y="717"/>
                  </a:lnTo>
                  <a:lnTo>
                    <a:pt x="390" y="717"/>
                  </a:lnTo>
                  <a:lnTo>
                    <a:pt x="390" y="389"/>
                  </a:lnTo>
                  <a:close/>
                  <a:moveTo>
                    <a:pt x="195" y="0"/>
                  </a:moveTo>
                  <a:cubicBezTo>
                    <a:pt x="88" y="0"/>
                    <a:pt x="1" y="87"/>
                    <a:pt x="1" y="195"/>
                  </a:cubicBezTo>
                  <a:lnTo>
                    <a:pt x="1" y="911"/>
                  </a:lnTo>
                  <a:cubicBezTo>
                    <a:pt x="1" y="1019"/>
                    <a:pt x="88" y="1107"/>
                    <a:pt x="195" y="1107"/>
                  </a:cubicBezTo>
                  <a:lnTo>
                    <a:pt x="2703" y="1107"/>
                  </a:lnTo>
                  <a:cubicBezTo>
                    <a:pt x="2811" y="1107"/>
                    <a:pt x="2898" y="1019"/>
                    <a:pt x="2898" y="911"/>
                  </a:cubicBezTo>
                  <a:lnTo>
                    <a:pt x="2898" y="195"/>
                  </a:lnTo>
                  <a:cubicBezTo>
                    <a:pt x="2898" y="87"/>
                    <a:pt x="2811" y="0"/>
                    <a:pt x="2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2"/>
            <p:cNvSpPr/>
            <p:nvPr/>
          </p:nvSpPr>
          <p:spPr>
            <a:xfrm>
              <a:off x="4687148" y="1192428"/>
              <a:ext cx="93675" cy="114332"/>
            </a:xfrm>
            <a:custGeom>
              <a:avLst/>
              <a:gdLst/>
              <a:ahLst/>
              <a:cxnLst/>
              <a:rect l="l" t="t" r="r" b="b"/>
              <a:pathLst>
                <a:path w="3256" h="3974" extrusionOk="0">
                  <a:moveTo>
                    <a:pt x="1598" y="0"/>
                  </a:moveTo>
                  <a:cubicBezTo>
                    <a:pt x="1516" y="0"/>
                    <a:pt x="1434" y="7"/>
                    <a:pt x="1353" y="19"/>
                  </a:cubicBezTo>
                  <a:cubicBezTo>
                    <a:pt x="1247" y="34"/>
                    <a:pt x="1173" y="133"/>
                    <a:pt x="1190" y="240"/>
                  </a:cubicBezTo>
                  <a:cubicBezTo>
                    <a:pt x="1204" y="336"/>
                    <a:pt x="1286" y="405"/>
                    <a:pt x="1381" y="405"/>
                  </a:cubicBezTo>
                  <a:cubicBezTo>
                    <a:pt x="1391" y="405"/>
                    <a:pt x="1401" y="405"/>
                    <a:pt x="1411" y="403"/>
                  </a:cubicBezTo>
                  <a:cubicBezTo>
                    <a:pt x="1473" y="394"/>
                    <a:pt x="1535" y="389"/>
                    <a:pt x="1596" y="389"/>
                  </a:cubicBezTo>
                  <a:cubicBezTo>
                    <a:pt x="2258" y="389"/>
                    <a:pt x="2804" y="922"/>
                    <a:pt x="2834" y="1571"/>
                  </a:cubicBezTo>
                  <a:cubicBezTo>
                    <a:pt x="2860" y="2156"/>
                    <a:pt x="2485" y="2671"/>
                    <a:pt x="1922" y="2824"/>
                  </a:cubicBezTo>
                  <a:cubicBezTo>
                    <a:pt x="1827" y="2850"/>
                    <a:pt x="1759" y="2937"/>
                    <a:pt x="1759" y="3037"/>
                  </a:cubicBezTo>
                  <a:lnTo>
                    <a:pt x="1759" y="3420"/>
                  </a:lnTo>
                  <a:cubicBezTo>
                    <a:pt x="1759" y="3510"/>
                    <a:pt x="1686" y="3583"/>
                    <a:pt x="1596" y="3583"/>
                  </a:cubicBezTo>
                  <a:cubicBezTo>
                    <a:pt x="1506" y="3583"/>
                    <a:pt x="1433" y="3510"/>
                    <a:pt x="1433" y="3420"/>
                  </a:cubicBezTo>
                  <a:lnTo>
                    <a:pt x="1433" y="2704"/>
                  </a:lnTo>
                  <a:cubicBezTo>
                    <a:pt x="1433" y="2614"/>
                    <a:pt x="1506" y="2540"/>
                    <a:pt x="1596" y="2540"/>
                  </a:cubicBezTo>
                  <a:cubicBezTo>
                    <a:pt x="2110" y="2540"/>
                    <a:pt x="2539" y="2108"/>
                    <a:pt x="2506" y="1570"/>
                  </a:cubicBezTo>
                  <a:cubicBezTo>
                    <a:pt x="2477" y="1113"/>
                    <a:pt x="2111" y="747"/>
                    <a:pt x="1654" y="720"/>
                  </a:cubicBezTo>
                  <a:cubicBezTo>
                    <a:pt x="1635" y="718"/>
                    <a:pt x="1615" y="718"/>
                    <a:pt x="1596" y="718"/>
                  </a:cubicBezTo>
                  <a:cubicBezTo>
                    <a:pt x="1210" y="718"/>
                    <a:pt x="862" y="963"/>
                    <a:pt x="735" y="1331"/>
                  </a:cubicBezTo>
                  <a:cubicBezTo>
                    <a:pt x="713" y="1393"/>
                    <a:pt x="651" y="1434"/>
                    <a:pt x="581" y="1434"/>
                  </a:cubicBezTo>
                  <a:cubicBezTo>
                    <a:pt x="468" y="1434"/>
                    <a:pt x="390" y="1323"/>
                    <a:pt x="427" y="1217"/>
                  </a:cubicBezTo>
                  <a:cubicBezTo>
                    <a:pt x="488" y="1045"/>
                    <a:pt x="589" y="885"/>
                    <a:pt x="718" y="755"/>
                  </a:cubicBezTo>
                  <a:cubicBezTo>
                    <a:pt x="794" y="678"/>
                    <a:pt x="794" y="555"/>
                    <a:pt x="718" y="479"/>
                  </a:cubicBezTo>
                  <a:cubicBezTo>
                    <a:pt x="680" y="441"/>
                    <a:pt x="630" y="422"/>
                    <a:pt x="581" y="422"/>
                  </a:cubicBezTo>
                  <a:cubicBezTo>
                    <a:pt x="531" y="422"/>
                    <a:pt x="481" y="441"/>
                    <a:pt x="442" y="480"/>
                  </a:cubicBezTo>
                  <a:cubicBezTo>
                    <a:pt x="272" y="650"/>
                    <a:pt x="139" y="861"/>
                    <a:pt x="60" y="1088"/>
                  </a:cubicBezTo>
                  <a:cubicBezTo>
                    <a:pt x="1" y="1256"/>
                    <a:pt x="27" y="1444"/>
                    <a:pt x="130" y="1590"/>
                  </a:cubicBezTo>
                  <a:cubicBezTo>
                    <a:pt x="233" y="1736"/>
                    <a:pt x="402" y="1824"/>
                    <a:pt x="581" y="1824"/>
                  </a:cubicBezTo>
                  <a:cubicBezTo>
                    <a:pt x="817" y="1824"/>
                    <a:pt x="1026" y="1676"/>
                    <a:pt x="1102" y="1458"/>
                  </a:cubicBezTo>
                  <a:cubicBezTo>
                    <a:pt x="1175" y="1248"/>
                    <a:pt x="1376" y="1106"/>
                    <a:pt x="1597" y="1106"/>
                  </a:cubicBezTo>
                  <a:cubicBezTo>
                    <a:pt x="1608" y="1106"/>
                    <a:pt x="1618" y="1107"/>
                    <a:pt x="1629" y="1107"/>
                  </a:cubicBezTo>
                  <a:cubicBezTo>
                    <a:pt x="1887" y="1124"/>
                    <a:pt x="2101" y="1338"/>
                    <a:pt x="2117" y="1595"/>
                  </a:cubicBezTo>
                  <a:cubicBezTo>
                    <a:pt x="2136" y="1897"/>
                    <a:pt x="1898" y="2150"/>
                    <a:pt x="1596" y="2150"/>
                  </a:cubicBezTo>
                  <a:cubicBezTo>
                    <a:pt x="1294" y="2150"/>
                    <a:pt x="1043" y="2399"/>
                    <a:pt x="1043" y="2704"/>
                  </a:cubicBezTo>
                  <a:lnTo>
                    <a:pt x="1043" y="3420"/>
                  </a:lnTo>
                  <a:cubicBezTo>
                    <a:pt x="1043" y="3725"/>
                    <a:pt x="1291" y="3973"/>
                    <a:pt x="1596" y="3973"/>
                  </a:cubicBezTo>
                  <a:cubicBezTo>
                    <a:pt x="1901" y="3973"/>
                    <a:pt x="2149" y="3725"/>
                    <a:pt x="2149" y="3420"/>
                  </a:cubicBezTo>
                  <a:lnTo>
                    <a:pt x="2149" y="3161"/>
                  </a:lnTo>
                  <a:cubicBezTo>
                    <a:pt x="2819" y="2920"/>
                    <a:pt x="3256" y="2278"/>
                    <a:pt x="3222" y="1553"/>
                  </a:cubicBezTo>
                  <a:cubicBezTo>
                    <a:pt x="3185" y="722"/>
                    <a:pt x="2504" y="40"/>
                    <a:pt x="1673" y="2"/>
                  </a:cubicBezTo>
                  <a:cubicBezTo>
                    <a:pt x="1648" y="1"/>
                    <a:pt x="1623" y="0"/>
                    <a:pt x="1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p:nvPr/>
          </p:nvSpPr>
          <p:spPr>
            <a:xfrm>
              <a:off x="4717127" y="1316168"/>
              <a:ext cx="31877" cy="31820"/>
            </a:xfrm>
            <a:custGeom>
              <a:avLst/>
              <a:gdLst/>
              <a:ahLst/>
              <a:cxnLst/>
              <a:rect l="l" t="t" r="r" b="b"/>
              <a:pathLst>
                <a:path w="1108" h="1106" extrusionOk="0">
                  <a:moveTo>
                    <a:pt x="554" y="389"/>
                  </a:moveTo>
                  <a:cubicBezTo>
                    <a:pt x="644" y="389"/>
                    <a:pt x="717" y="462"/>
                    <a:pt x="717" y="552"/>
                  </a:cubicBezTo>
                  <a:cubicBezTo>
                    <a:pt x="717" y="643"/>
                    <a:pt x="644" y="717"/>
                    <a:pt x="554" y="717"/>
                  </a:cubicBezTo>
                  <a:cubicBezTo>
                    <a:pt x="464" y="717"/>
                    <a:pt x="391" y="643"/>
                    <a:pt x="391" y="552"/>
                  </a:cubicBezTo>
                  <a:cubicBezTo>
                    <a:pt x="391" y="462"/>
                    <a:pt x="464" y="389"/>
                    <a:pt x="554" y="389"/>
                  </a:cubicBezTo>
                  <a:close/>
                  <a:moveTo>
                    <a:pt x="554" y="0"/>
                  </a:moveTo>
                  <a:cubicBezTo>
                    <a:pt x="249" y="0"/>
                    <a:pt x="1" y="247"/>
                    <a:pt x="1" y="552"/>
                  </a:cubicBezTo>
                  <a:cubicBezTo>
                    <a:pt x="1" y="857"/>
                    <a:pt x="249" y="1105"/>
                    <a:pt x="554" y="1105"/>
                  </a:cubicBezTo>
                  <a:cubicBezTo>
                    <a:pt x="859" y="1105"/>
                    <a:pt x="1107" y="857"/>
                    <a:pt x="1107" y="552"/>
                  </a:cubicBezTo>
                  <a:cubicBezTo>
                    <a:pt x="1107" y="247"/>
                    <a:pt x="859"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52"/>
          <p:cNvGrpSpPr/>
          <p:nvPr/>
        </p:nvGrpSpPr>
        <p:grpSpPr>
          <a:xfrm>
            <a:off x="4784296" y="1334885"/>
            <a:ext cx="382382" cy="382382"/>
            <a:chOff x="3910502" y="1042335"/>
            <a:chExt cx="382382" cy="382382"/>
          </a:xfrm>
        </p:grpSpPr>
        <p:sp>
          <p:nvSpPr>
            <p:cNvPr id="821" name="Google Shape;821;p52"/>
            <p:cNvSpPr/>
            <p:nvPr/>
          </p:nvSpPr>
          <p:spPr>
            <a:xfrm>
              <a:off x="4163103" y="1145677"/>
              <a:ext cx="21520" cy="31848"/>
            </a:xfrm>
            <a:custGeom>
              <a:avLst/>
              <a:gdLst/>
              <a:ahLst/>
              <a:cxnLst/>
              <a:rect l="l" t="t" r="r" b="b"/>
              <a:pathLst>
                <a:path w="748" h="1107" extrusionOk="0">
                  <a:moveTo>
                    <a:pt x="553" y="1"/>
                  </a:moveTo>
                  <a:cubicBezTo>
                    <a:pt x="446" y="1"/>
                    <a:pt x="358" y="88"/>
                    <a:pt x="358" y="196"/>
                  </a:cubicBezTo>
                  <a:lnTo>
                    <a:pt x="358" y="602"/>
                  </a:lnTo>
                  <a:cubicBezTo>
                    <a:pt x="358" y="665"/>
                    <a:pt x="306" y="718"/>
                    <a:pt x="243" y="718"/>
                  </a:cubicBezTo>
                  <a:lnTo>
                    <a:pt x="195" y="718"/>
                  </a:lnTo>
                  <a:cubicBezTo>
                    <a:pt x="87" y="718"/>
                    <a:pt x="0" y="805"/>
                    <a:pt x="0" y="913"/>
                  </a:cubicBezTo>
                  <a:cubicBezTo>
                    <a:pt x="0" y="1020"/>
                    <a:pt x="87" y="1107"/>
                    <a:pt x="195" y="1107"/>
                  </a:cubicBezTo>
                  <a:lnTo>
                    <a:pt x="243" y="1107"/>
                  </a:lnTo>
                  <a:cubicBezTo>
                    <a:pt x="521" y="1107"/>
                    <a:pt x="748" y="880"/>
                    <a:pt x="748" y="602"/>
                  </a:cubicBezTo>
                  <a:lnTo>
                    <a:pt x="748" y="196"/>
                  </a:lnTo>
                  <a:cubicBezTo>
                    <a:pt x="748" y="88"/>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p:nvPr/>
          </p:nvSpPr>
          <p:spPr>
            <a:xfrm>
              <a:off x="3910502" y="1042335"/>
              <a:ext cx="382382" cy="382382"/>
            </a:xfrm>
            <a:custGeom>
              <a:avLst/>
              <a:gdLst/>
              <a:ahLst/>
              <a:cxnLst/>
              <a:rect l="l" t="t" r="r" b="b"/>
              <a:pathLst>
                <a:path w="13291" h="13291" extrusionOk="0">
                  <a:moveTo>
                    <a:pt x="9153" y="390"/>
                  </a:moveTo>
                  <a:cubicBezTo>
                    <a:pt x="9164" y="390"/>
                    <a:pt x="9174" y="390"/>
                    <a:pt x="9184" y="391"/>
                  </a:cubicBezTo>
                  <a:cubicBezTo>
                    <a:pt x="9751" y="399"/>
                    <a:pt x="10283" y="629"/>
                    <a:pt x="10683" y="1040"/>
                  </a:cubicBezTo>
                  <a:cubicBezTo>
                    <a:pt x="11082" y="1451"/>
                    <a:pt x="11297" y="1991"/>
                    <a:pt x="11287" y="2560"/>
                  </a:cubicBezTo>
                  <a:cubicBezTo>
                    <a:pt x="11285" y="2712"/>
                    <a:pt x="11268" y="2861"/>
                    <a:pt x="11235" y="3005"/>
                  </a:cubicBezTo>
                  <a:cubicBezTo>
                    <a:pt x="11232" y="3013"/>
                    <a:pt x="11230" y="3021"/>
                    <a:pt x="11228" y="3029"/>
                  </a:cubicBezTo>
                  <a:cubicBezTo>
                    <a:pt x="11204" y="3133"/>
                    <a:pt x="11172" y="3233"/>
                    <a:pt x="11131" y="3331"/>
                  </a:cubicBezTo>
                  <a:lnTo>
                    <a:pt x="10222" y="2422"/>
                  </a:lnTo>
                  <a:cubicBezTo>
                    <a:pt x="10121" y="2321"/>
                    <a:pt x="10064" y="2185"/>
                    <a:pt x="10064" y="2042"/>
                  </a:cubicBezTo>
                  <a:lnTo>
                    <a:pt x="10064" y="1270"/>
                  </a:lnTo>
                  <a:cubicBezTo>
                    <a:pt x="10064" y="1163"/>
                    <a:pt x="9977" y="1076"/>
                    <a:pt x="9870" y="1076"/>
                  </a:cubicBezTo>
                  <a:cubicBezTo>
                    <a:pt x="9762" y="1076"/>
                    <a:pt x="9676" y="1163"/>
                    <a:pt x="9676" y="1270"/>
                  </a:cubicBezTo>
                  <a:lnTo>
                    <a:pt x="9676" y="1851"/>
                  </a:lnTo>
                  <a:cubicBezTo>
                    <a:pt x="9676" y="2082"/>
                    <a:pt x="9547" y="2289"/>
                    <a:pt x="9341" y="2392"/>
                  </a:cubicBezTo>
                  <a:lnTo>
                    <a:pt x="7228" y="3449"/>
                  </a:lnTo>
                  <a:cubicBezTo>
                    <a:pt x="6851" y="2662"/>
                    <a:pt x="6977" y="1673"/>
                    <a:pt x="7654" y="1005"/>
                  </a:cubicBezTo>
                  <a:lnTo>
                    <a:pt x="7655" y="1005"/>
                  </a:lnTo>
                  <a:cubicBezTo>
                    <a:pt x="8048" y="617"/>
                    <a:pt x="8575" y="390"/>
                    <a:pt x="9153" y="390"/>
                  </a:cubicBezTo>
                  <a:close/>
                  <a:moveTo>
                    <a:pt x="6738" y="3259"/>
                  </a:moveTo>
                  <a:cubicBezTo>
                    <a:pt x="6794" y="3441"/>
                    <a:pt x="6869" y="3616"/>
                    <a:pt x="6965" y="3782"/>
                  </a:cubicBezTo>
                  <a:cubicBezTo>
                    <a:pt x="6979" y="3807"/>
                    <a:pt x="6998" y="3828"/>
                    <a:pt x="7018" y="3845"/>
                  </a:cubicBezTo>
                  <a:lnTo>
                    <a:pt x="7046" y="4276"/>
                  </a:lnTo>
                  <a:cubicBezTo>
                    <a:pt x="6722" y="4191"/>
                    <a:pt x="6482" y="3897"/>
                    <a:pt x="6482" y="3546"/>
                  </a:cubicBezTo>
                  <a:cubicBezTo>
                    <a:pt x="6482" y="3397"/>
                    <a:pt x="6594" y="3274"/>
                    <a:pt x="6738" y="3259"/>
                  </a:cubicBezTo>
                  <a:close/>
                  <a:moveTo>
                    <a:pt x="11569" y="3259"/>
                  </a:moveTo>
                  <a:cubicBezTo>
                    <a:pt x="11713" y="3274"/>
                    <a:pt x="11826" y="3396"/>
                    <a:pt x="11826" y="3545"/>
                  </a:cubicBezTo>
                  <a:cubicBezTo>
                    <a:pt x="11826" y="3896"/>
                    <a:pt x="11586" y="4191"/>
                    <a:pt x="11262" y="4276"/>
                  </a:cubicBezTo>
                  <a:lnTo>
                    <a:pt x="11292" y="3809"/>
                  </a:lnTo>
                  <a:cubicBezTo>
                    <a:pt x="11327" y="3788"/>
                    <a:pt x="11357" y="3758"/>
                    <a:pt x="11376" y="3721"/>
                  </a:cubicBezTo>
                  <a:cubicBezTo>
                    <a:pt x="11456" y="3574"/>
                    <a:pt x="11520" y="3419"/>
                    <a:pt x="11569" y="3259"/>
                  </a:cubicBezTo>
                  <a:close/>
                  <a:moveTo>
                    <a:pt x="9808" y="2520"/>
                  </a:moveTo>
                  <a:cubicBezTo>
                    <a:pt x="9846" y="2585"/>
                    <a:pt x="9893" y="2643"/>
                    <a:pt x="9947" y="2698"/>
                  </a:cubicBezTo>
                  <a:lnTo>
                    <a:pt x="10911" y="3661"/>
                  </a:lnTo>
                  <a:lnTo>
                    <a:pt x="10857" y="4494"/>
                  </a:lnTo>
                  <a:cubicBezTo>
                    <a:pt x="10800" y="5391"/>
                    <a:pt x="10052" y="6093"/>
                    <a:pt x="9153" y="6093"/>
                  </a:cubicBezTo>
                  <a:cubicBezTo>
                    <a:pt x="8841" y="6093"/>
                    <a:pt x="8538" y="6009"/>
                    <a:pt x="8274" y="5849"/>
                  </a:cubicBezTo>
                  <a:lnTo>
                    <a:pt x="8274" y="5023"/>
                  </a:lnTo>
                  <a:cubicBezTo>
                    <a:pt x="8274" y="4624"/>
                    <a:pt x="7950" y="4301"/>
                    <a:pt x="7552" y="4301"/>
                  </a:cubicBezTo>
                  <a:lnTo>
                    <a:pt x="7438" y="4301"/>
                  </a:lnTo>
                  <a:lnTo>
                    <a:pt x="7406" y="3795"/>
                  </a:lnTo>
                  <a:lnTo>
                    <a:pt x="9515" y="2741"/>
                  </a:lnTo>
                  <a:cubicBezTo>
                    <a:pt x="9628" y="2685"/>
                    <a:pt x="9726" y="2609"/>
                    <a:pt x="9808" y="2520"/>
                  </a:cubicBezTo>
                  <a:close/>
                  <a:moveTo>
                    <a:pt x="10034" y="6287"/>
                  </a:moveTo>
                  <a:lnTo>
                    <a:pt x="10034" y="6590"/>
                  </a:lnTo>
                  <a:cubicBezTo>
                    <a:pt x="10034" y="6868"/>
                    <a:pt x="10191" y="7120"/>
                    <a:pt x="10430" y="7248"/>
                  </a:cubicBezTo>
                  <a:cubicBezTo>
                    <a:pt x="10132" y="7646"/>
                    <a:pt x="9660" y="7884"/>
                    <a:pt x="9153" y="7884"/>
                  </a:cubicBezTo>
                  <a:cubicBezTo>
                    <a:pt x="8837" y="7884"/>
                    <a:pt x="8534" y="7793"/>
                    <a:pt x="8274" y="7621"/>
                  </a:cubicBezTo>
                  <a:lnTo>
                    <a:pt x="8274" y="6289"/>
                  </a:lnTo>
                  <a:lnTo>
                    <a:pt x="8274" y="6288"/>
                  </a:lnTo>
                  <a:cubicBezTo>
                    <a:pt x="8547" y="6415"/>
                    <a:pt x="8848" y="6482"/>
                    <a:pt x="9153" y="6482"/>
                  </a:cubicBezTo>
                  <a:cubicBezTo>
                    <a:pt x="9450" y="6482"/>
                    <a:pt x="9751" y="6419"/>
                    <a:pt x="10034" y="6287"/>
                  </a:cubicBezTo>
                  <a:close/>
                  <a:moveTo>
                    <a:pt x="4694" y="9707"/>
                  </a:moveTo>
                  <a:cubicBezTo>
                    <a:pt x="4761" y="10045"/>
                    <a:pt x="4931" y="10893"/>
                    <a:pt x="4974" y="11109"/>
                  </a:cubicBezTo>
                  <a:lnTo>
                    <a:pt x="3299" y="11109"/>
                  </a:lnTo>
                  <a:cubicBezTo>
                    <a:pt x="3343" y="10890"/>
                    <a:pt x="3511" y="10046"/>
                    <a:pt x="3580" y="9707"/>
                  </a:cubicBezTo>
                  <a:close/>
                  <a:moveTo>
                    <a:pt x="5375" y="10424"/>
                  </a:moveTo>
                  <a:lnTo>
                    <a:pt x="5375" y="11109"/>
                  </a:lnTo>
                  <a:lnTo>
                    <a:pt x="5371" y="11109"/>
                  </a:lnTo>
                  <a:lnTo>
                    <a:pt x="5234" y="10424"/>
                  </a:lnTo>
                  <a:close/>
                  <a:moveTo>
                    <a:pt x="6451" y="10424"/>
                  </a:moveTo>
                  <a:lnTo>
                    <a:pt x="6451" y="11109"/>
                  </a:lnTo>
                  <a:lnTo>
                    <a:pt x="5765" y="11109"/>
                  </a:lnTo>
                  <a:lnTo>
                    <a:pt x="5765" y="10424"/>
                  </a:lnTo>
                  <a:close/>
                  <a:moveTo>
                    <a:pt x="10817" y="7375"/>
                  </a:moveTo>
                  <a:lnTo>
                    <a:pt x="11109" y="7458"/>
                  </a:lnTo>
                  <a:lnTo>
                    <a:pt x="11109" y="9072"/>
                  </a:lnTo>
                  <a:cubicBezTo>
                    <a:pt x="11109" y="9403"/>
                    <a:pt x="11236" y="9715"/>
                    <a:pt x="11467" y="9951"/>
                  </a:cubicBezTo>
                  <a:lnTo>
                    <a:pt x="11467" y="10751"/>
                  </a:lnTo>
                  <a:lnTo>
                    <a:pt x="9823" y="10751"/>
                  </a:lnTo>
                  <a:cubicBezTo>
                    <a:pt x="9676" y="10528"/>
                    <a:pt x="9426" y="10393"/>
                    <a:pt x="9153" y="10393"/>
                  </a:cubicBezTo>
                  <a:lnTo>
                    <a:pt x="8291" y="10393"/>
                  </a:lnTo>
                  <a:cubicBezTo>
                    <a:pt x="7886" y="10393"/>
                    <a:pt x="7553" y="10710"/>
                    <a:pt x="7527" y="11109"/>
                  </a:cubicBezTo>
                  <a:lnTo>
                    <a:pt x="6840" y="11109"/>
                  </a:lnTo>
                  <a:lnTo>
                    <a:pt x="6840" y="10424"/>
                  </a:lnTo>
                  <a:lnTo>
                    <a:pt x="7552" y="10424"/>
                  </a:lnTo>
                  <a:cubicBezTo>
                    <a:pt x="7950" y="10424"/>
                    <a:pt x="8274" y="10100"/>
                    <a:pt x="8274" y="9702"/>
                  </a:cubicBezTo>
                  <a:lnTo>
                    <a:pt x="8274" y="8068"/>
                  </a:lnTo>
                  <a:cubicBezTo>
                    <a:pt x="8544" y="8204"/>
                    <a:pt x="8843" y="8274"/>
                    <a:pt x="9153" y="8274"/>
                  </a:cubicBezTo>
                  <a:cubicBezTo>
                    <a:pt x="9828" y="8274"/>
                    <a:pt x="10451" y="7933"/>
                    <a:pt x="10817" y="7375"/>
                  </a:cubicBezTo>
                  <a:close/>
                  <a:moveTo>
                    <a:pt x="2160" y="11499"/>
                  </a:moveTo>
                  <a:cubicBezTo>
                    <a:pt x="2154" y="11531"/>
                    <a:pt x="2151" y="11563"/>
                    <a:pt x="2151" y="11597"/>
                  </a:cubicBezTo>
                  <a:lnTo>
                    <a:pt x="2151" y="11827"/>
                  </a:lnTo>
                  <a:lnTo>
                    <a:pt x="1823" y="11827"/>
                  </a:lnTo>
                  <a:lnTo>
                    <a:pt x="1823" y="11763"/>
                  </a:lnTo>
                  <a:cubicBezTo>
                    <a:pt x="1823" y="11617"/>
                    <a:pt x="1941" y="11499"/>
                    <a:pt x="2087" y="11499"/>
                  </a:cubicBezTo>
                  <a:close/>
                  <a:moveTo>
                    <a:pt x="5636" y="11499"/>
                  </a:moveTo>
                  <a:cubicBezTo>
                    <a:pt x="5690" y="11499"/>
                    <a:pt x="5734" y="11543"/>
                    <a:pt x="5734" y="11597"/>
                  </a:cubicBezTo>
                  <a:lnTo>
                    <a:pt x="5734" y="11827"/>
                  </a:lnTo>
                  <a:lnTo>
                    <a:pt x="2539" y="11827"/>
                  </a:lnTo>
                  <a:lnTo>
                    <a:pt x="2539" y="11597"/>
                  </a:lnTo>
                  <a:cubicBezTo>
                    <a:pt x="2539" y="11543"/>
                    <a:pt x="2584" y="11499"/>
                    <a:pt x="2638" y="11499"/>
                  </a:cubicBezTo>
                  <a:close/>
                  <a:moveTo>
                    <a:pt x="11498" y="7601"/>
                  </a:moveTo>
                  <a:cubicBezTo>
                    <a:pt x="12131" y="7913"/>
                    <a:pt x="12543" y="8560"/>
                    <a:pt x="12543" y="9285"/>
                  </a:cubicBezTo>
                  <a:lnTo>
                    <a:pt x="12543" y="11827"/>
                  </a:lnTo>
                  <a:lnTo>
                    <a:pt x="9707" y="11827"/>
                  </a:lnTo>
                  <a:lnTo>
                    <a:pt x="9707" y="11763"/>
                  </a:lnTo>
                  <a:cubicBezTo>
                    <a:pt x="9707" y="11403"/>
                    <a:pt x="9414" y="11109"/>
                    <a:pt x="9054" y="11109"/>
                  </a:cubicBezTo>
                  <a:lnTo>
                    <a:pt x="7918" y="11109"/>
                  </a:lnTo>
                  <a:cubicBezTo>
                    <a:pt x="7942" y="10925"/>
                    <a:pt x="8100" y="10782"/>
                    <a:pt x="8291" y="10782"/>
                  </a:cubicBezTo>
                  <a:lnTo>
                    <a:pt x="9153" y="10782"/>
                  </a:lnTo>
                  <a:cubicBezTo>
                    <a:pt x="9312" y="10782"/>
                    <a:pt x="9454" y="10870"/>
                    <a:pt x="9525" y="11012"/>
                  </a:cubicBezTo>
                  <a:cubicBezTo>
                    <a:pt x="9565" y="11092"/>
                    <a:pt x="9645" y="11140"/>
                    <a:pt x="9733" y="11140"/>
                  </a:cubicBezTo>
                  <a:lnTo>
                    <a:pt x="12020" y="11140"/>
                  </a:lnTo>
                  <a:cubicBezTo>
                    <a:pt x="12128" y="11140"/>
                    <a:pt x="12215" y="11053"/>
                    <a:pt x="12215" y="10946"/>
                  </a:cubicBezTo>
                  <a:cubicBezTo>
                    <a:pt x="12215" y="10838"/>
                    <a:pt x="12128" y="10751"/>
                    <a:pt x="12020" y="10751"/>
                  </a:cubicBezTo>
                  <a:lnTo>
                    <a:pt x="11857" y="10751"/>
                  </a:lnTo>
                  <a:lnTo>
                    <a:pt x="11857" y="9882"/>
                  </a:lnTo>
                  <a:cubicBezTo>
                    <a:pt x="11857" y="9823"/>
                    <a:pt x="11833" y="9767"/>
                    <a:pt x="11792" y="9726"/>
                  </a:cubicBezTo>
                  <a:lnTo>
                    <a:pt x="11753" y="9687"/>
                  </a:lnTo>
                  <a:cubicBezTo>
                    <a:pt x="11588" y="9522"/>
                    <a:pt x="11498" y="9304"/>
                    <a:pt x="11498" y="9072"/>
                  </a:cubicBezTo>
                  <a:lnTo>
                    <a:pt x="11498" y="7601"/>
                  </a:lnTo>
                  <a:close/>
                  <a:moveTo>
                    <a:pt x="9054" y="11499"/>
                  </a:moveTo>
                  <a:cubicBezTo>
                    <a:pt x="9199" y="11499"/>
                    <a:pt x="9318" y="11617"/>
                    <a:pt x="9318" y="11763"/>
                  </a:cubicBezTo>
                  <a:lnTo>
                    <a:pt x="9318" y="11826"/>
                  </a:lnTo>
                  <a:lnTo>
                    <a:pt x="8137" y="11826"/>
                  </a:lnTo>
                  <a:cubicBezTo>
                    <a:pt x="8030" y="11826"/>
                    <a:pt x="7943" y="11914"/>
                    <a:pt x="7943" y="12021"/>
                  </a:cubicBezTo>
                  <a:cubicBezTo>
                    <a:pt x="7943" y="12129"/>
                    <a:pt x="8030" y="12216"/>
                    <a:pt x="8137" y="12216"/>
                  </a:cubicBezTo>
                  <a:lnTo>
                    <a:pt x="12900" y="12216"/>
                  </a:lnTo>
                  <a:lnTo>
                    <a:pt x="12900" y="12901"/>
                  </a:lnTo>
                  <a:lnTo>
                    <a:pt x="390" y="12901"/>
                  </a:lnTo>
                  <a:lnTo>
                    <a:pt x="390" y="12216"/>
                  </a:lnTo>
                  <a:lnTo>
                    <a:pt x="7203" y="12216"/>
                  </a:lnTo>
                  <a:cubicBezTo>
                    <a:pt x="7311" y="12216"/>
                    <a:pt x="7398" y="12129"/>
                    <a:pt x="7398" y="12021"/>
                  </a:cubicBezTo>
                  <a:cubicBezTo>
                    <a:pt x="7398" y="11914"/>
                    <a:pt x="7311" y="11826"/>
                    <a:pt x="7203" y="11826"/>
                  </a:cubicBezTo>
                  <a:lnTo>
                    <a:pt x="6123" y="11826"/>
                  </a:lnTo>
                  <a:lnTo>
                    <a:pt x="6123" y="11597"/>
                  </a:lnTo>
                  <a:cubicBezTo>
                    <a:pt x="6123" y="11563"/>
                    <a:pt x="6120" y="11531"/>
                    <a:pt x="6114" y="11499"/>
                  </a:cubicBezTo>
                  <a:close/>
                  <a:moveTo>
                    <a:pt x="9154" y="1"/>
                  </a:moveTo>
                  <a:cubicBezTo>
                    <a:pt x="8487" y="1"/>
                    <a:pt x="7858" y="258"/>
                    <a:pt x="7381" y="728"/>
                  </a:cubicBezTo>
                  <a:cubicBezTo>
                    <a:pt x="6896" y="1205"/>
                    <a:pt x="6630" y="1844"/>
                    <a:pt x="6630" y="2525"/>
                  </a:cubicBezTo>
                  <a:cubicBezTo>
                    <a:pt x="6630" y="2643"/>
                    <a:pt x="6638" y="2760"/>
                    <a:pt x="6654" y="2877"/>
                  </a:cubicBezTo>
                  <a:cubicBezTo>
                    <a:pt x="6336" y="2932"/>
                    <a:pt x="6092" y="3211"/>
                    <a:pt x="6092" y="3545"/>
                  </a:cubicBezTo>
                  <a:cubicBezTo>
                    <a:pt x="6092" y="3835"/>
                    <a:pt x="6201" y="4099"/>
                    <a:pt x="6377" y="4301"/>
                  </a:cubicBezTo>
                  <a:lnTo>
                    <a:pt x="1986" y="4301"/>
                  </a:lnTo>
                  <a:cubicBezTo>
                    <a:pt x="1879" y="4301"/>
                    <a:pt x="1792" y="4388"/>
                    <a:pt x="1792" y="4495"/>
                  </a:cubicBezTo>
                  <a:cubicBezTo>
                    <a:pt x="1792" y="4603"/>
                    <a:pt x="1879" y="4691"/>
                    <a:pt x="1986" y="4691"/>
                  </a:cubicBezTo>
                  <a:lnTo>
                    <a:pt x="7552" y="4691"/>
                  </a:lnTo>
                  <a:cubicBezTo>
                    <a:pt x="7735" y="4691"/>
                    <a:pt x="7884" y="4840"/>
                    <a:pt x="7884" y="5023"/>
                  </a:cubicBezTo>
                  <a:lnTo>
                    <a:pt x="7884" y="9702"/>
                  </a:lnTo>
                  <a:cubicBezTo>
                    <a:pt x="7884" y="9885"/>
                    <a:pt x="7735" y="10034"/>
                    <a:pt x="7552" y="10034"/>
                  </a:cubicBezTo>
                  <a:lnTo>
                    <a:pt x="5156" y="10034"/>
                  </a:lnTo>
                  <a:lnTo>
                    <a:pt x="5091" y="9707"/>
                  </a:lnTo>
                  <a:lnTo>
                    <a:pt x="5570" y="9707"/>
                  </a:lnTo>
                  <a:cubicBezTo>
                    <a:pt x="5677" y="9707"/>
                    <a:pt x="5764" y="9619"/>
                    <a:pt x="5764" y="9512"/>
                  </a:cubicBezTo>
                  <a:cubicBezTo>
                    <a:pt x="5764" y="9404"/>
                    <a:pt x="5677" y="9317"/>
                    <a:pt x="5570" y="9317"/>
                  </a:cubicBezTo>
                  <a:lnTo>
                    <a:pt x="2703" y="9317"/>
                  </a:lnTo>
                  <a:cubicBezTo>
                    <a:pt x="2595" y="9317"/>
                    <a:pt x="2508" y="9404"/>
                    <a:pt x="2508" y="9512"/>
                  </a:cubicBezTo>
                  <a:cubicBezTo>
                    <a:pt x="2508" y="9619"/>
                    <a:pt x="2595" y="9707"/>
                    <a:pt x="2703" y="9707"/>
                  </a:cubicBezTo>
                  <a:lnTo>
                    <a:pt x="3183" y="9707"/>
                  </a:lnTo>
                  <a:lnTo>
                    <a:pt x="3117" y="10034"/>
                  </a:lnTo>
                  <a:lnTo>
                    <a:pt x="722" y="10034"/>
                  </a:lnTo>
                  <a:cubicBezTo>
                    <a:pt x="539" y="10034"/>
                    <a:pt x="390" y="9885"/>
                    <a:pt x="390" y="9702"/>
                  </a:cubicBezTo>
                  <a:lnTo>
                    <a:pt x="390" y="5023"/>
                  </a:lnTo>
                  <a:cubicBezTo>
                    <a:pt x="390" y="4840"/>
                    <a:pt x="539" y="4691"/>
                    <a:pt x="722" y="4691"/>
                  </a:cubicBezTo>
                  <a:lnTo>
                    <a:pt x="1077" y="4691"/>
                  </a:lnTo>
                  <a:cubicBezTo>
                    <a:pt x="1185" y="4691"/>
                    <a:pt x="1273" y="4603"/>
                    <a:pt x="1273" y="4495"/>
                  </a:cubicBezTo>
                  <a:cubicBezTo>
                    <a:pt x="1273" y="4388"/>
                    <a:pt x="1185" y="4301"/>
                    <a:pt x="1077" y="4301"/>
                  </a:cubicBezTo>
                  <a:lnTo>
                    <a:pt x="722" y="4301"/>
                  </a:lnTo>
                  <a:cubicBezTo>
                    <a:pt x="324" y="4301"/>
                    <a:pt x="0" y="4624"/>
                    <a:pt x="0" y="5023"/>
                  </a:cubicBezTo>
                  <a:lnTo>
                    <a:pt x="0" y="9702"/>
                  </a:lnTo>
                  <a:cubicBezTo>
                    <a:pt x="0" y="10100"/>
                    <a:pt x="324" y="10424"/>
                    <a:pt x="722" y="10424"/>
                  </a:cubicBezTo>
                  <a:lnTo>
                    <a:pt x="3039" y="10424"/>
                  </a:lnTo>
                  <a:lnTo>
                    <a:pt x="2902" y="11109"/>
                  </a:lnTo>
                  <a:lnTo>
                    <a:pt x="2086" y="11109"/>
                  </a:lnTo>
                  <a:cubicBezTo>
                    <a:pt x="1726" y="11109"/>
                    <a:pt x="1433" y="11402"/>
                    <a:pt x="1433" y="11763"/>
                  </a:cubicBezTo>
                  <a:lnTo>
                    <a:pt x="1433" y="11826"/>
                  </a:lnTo>
                  <a:lnTo>
                    <a:pt x="222" y="11826"/>
                  </a:lnTo>
                  <a:cubicBezTo>
                    <a:pt x="99" y="11826"/>
                    <a:pt x="0" y="11926"/>
                    <a:pt x="0" y="12048"/>
                  </a:cubicBezTo>
                  <a:lnTo>
                    <a:pt x="0" y="13068"/>
                  </a:lnTo>
                  <a:cubicBezTo>
                    <a:pt x="0" y="13192"/>
                    <a:pt x="99" y="13291"/>
                    <a:pt x="222" y="13291"/>
                  </a:cubicBezTo>
                  <a:lnTo>
                    <a:pt x="13068" y="13291"/>
                  </a:lnTo>
                  <a:cubicBezTo>
                    <a:pt x="13190" y="13291"/>
                    <a:pt x="13290" y="13192"/>
                    <a:pt x="13290" y="13068"/>
                  </a:cubicBezTo>
                  <a:lnTo>
                    <a:pt x="13290" y="12048"/>
                  </a:lnTo>
                  <a:cubicBezTo>
                    <a:pt x="13290" y="11926"/>
                    <a:pt x="13190" y="11826"/>
                    <a:pt x="13068" y="11826"/>
                  </a:cubicBezTo>
                  <a:lnTo>
                    <a:pt x="13068" y="11827"/>
                  </a:lnTo>
                  <a:lnTo>
                    <a:pt x="12932" y="11827"/>
                  </a:lnTo>
                  <a:lnTo>
                    <a:pt x="12932" y="9284"/>
                  </a:lnTo>
                  <a:cubicBezTo>
                    <a:pt x="12932" y="8455"/>
                    <a:pt x="12486" y="7710"/>
                    <a:pt x="11786" y="7313"/>
                  </a:cubicBezTo>
                  <a:lnTo>
                    <a:pt x="11707" y="6882"/>
                  </a:lnTo>
                  <a:cubicBezTo>
                    <a:pt x="11691" y="6788"/>
                    <a:pt x="11609" y="6722"/>
                    <a:pt x="11517" y="6722"/>
                  </a:cubicBezTo>
                  <a:cubicBezTo>
                    <a:pt x="11505" y="6722"/>
                    <a:pt x="11493" y="6723"/>
                    <a:pt x="11481" y="6725"/>
                  </a:cubicBezTo>
                  <a:cubicBezTo>
                    <a:pt x="11375" y="6744"/>
                    <a:pt x="11305" y="6845"/>
                    <a:pt x="11325" y="6952"/>
                  </a:cubicBezTo>
                  <a:lnTo>
                    <a:pt x="11356" y="7124"/>
                  </a:lnTo>
                  <a:cubicBezTo>
                    <a:pt x="11305" y="7108"/>
                    <a:pt x="11331" y="7116"/>
                    <a:pt x="10681" y="6930"/>
                  </a:cubicBezTo>
                  <a:cubicBezTo>
                    <a:pt x="10530" y="6888"/>
                    <a:pt x="10423" y="6747"/>
                    <a:pt x="10423" y="6590"/>
                  </a:cubicBezTo>
                  <a:lnTo>
                    <a:pt x="10423" y="6052"/>
                  </a:lnTo>
                  <a:cubicBezTo>
                    <a:pt x="10676" y="5859"/>
                    <a:pt x="10884" y="5610"/>
                    <a:pt x="11028" y="5323"/>
                  </a:cubicBezTo>
                  <a:lnTo>
                    <a:pt x="11161" y="6056"/>
                  </a:lnTo>
                  <a:cubicBezTo>
                    <a:pt x="11179" y="6150"/>
                    <a:pt x="11260" y="6216"/>
                    <a:pt x="11352" y="6216"/>
                  </a:cubicBezTo>
                  <a:cubicBezTo>
                    <a:pt x="11364" y="6216"/>
                    <a:pt x="11376" y="6215"/>
                    <a:pt x="11388" y="6213"/>
                  </a:cubicBezTo>
                  <a:cubicBezTo>
                    <a:pt x="11493" y="6194"/>
                    <a:pt x="11563" y="6093"/>
                    <a:pt x="11545" y="5986"/>
                  </a:cubicBezTo>
                  <a:lnTo>
                    <a:pt x="11304" y="4666"/>
                  </a:lnTo>
                  <a:cubicBezTo>
                    <a:pt x="11824" y="4557"/>
                    <a:pt x="12215" y="4096"/>
                    <a:pt x="12215" y="3545"/>
                  </a:cubicBezTo>
                  <a:cubicBezTo>
                    <a:pt x="12215" y="3211"/>
                    <a:pt x="11972" y="2932"/>
                    <a:pt x="11652" y="2877"/>
                  </a:cubicBezTo>
                  <a:cubicBezTo>
                    <a:pt x="11667" y="2774"/>
                    <a:pt x="11675" y="2670"/>
                    <a:pt x="11677" y="2566"/>
                  </a:cubicBezTo>
                  <a:cubicBezTo>
                    <a:pt x="11688" y="1894"/>
                    <a:pt x="11434" y="1255"/>
                    <a:pt x="10962" y="769"/>
                  </a:cubicBezTo>
                  <a:cubicBezTo>
                    <a:pt x="10490" y="283"/>
                    <a:pt x="9861" y="10"/>
                    <a:pt x="9190" y="1"/>
                  </a:cubicBezTo>
                  <a:cubicBezTo>
                    <a:pt x="9178" y="1"/>
                    <a:pt x="9166"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p:nvPr/>
          </p:nvSpPr>
          <p:spPr>
            <a:xfrm>
              <a:off x="3941430" y="1186674"/>
              <a:ext cx="176187" cy="31848"/>
            </a:xfrm>
            <a:custGeom>
              <a:avLst/>
              <a:gdLst/>
              <a:ahLst/>
              <a:cxnLst/>
              <a:rect l="l" t="t" r="r" b="b"/>
              <a:pathLst>
                <a:path w="6124" h="1107" extrusionOk="0">
                  <a:moveTo>
                    <a:pt x="1270" y="390"/>
                  </a:moveTo>
                  <a:cubicBezTo>
                    <a:pt x="1360" y="390"/>
                    <a:pt x="1433" y="464"/>
                    <a:pt x="1433" y="553"/>
                  </a:cubicBezTo>
                  <a:cubicBezTo>
                    <a:pt x="1433" y="644"/>
                    <a:pt x="1360" y="718"/>
                    <a:pt x="1270" y="718"/>
                  </a:cubicBezTo>
                  <a:lnTo>
                    <a:pt x="554" y="718"/>
                  </a:lnTo>
                  <a:cubicBezTo>
                    <a:pt x="464" y="718"/>
                    <a:pt x="390" y="644"/>
                    <a:pt x="390" y="553"/>
                  </a:cubicBezTo>
                  <a:cubicBezTo>
                    <a:pt x="390" y="464"/>
                    <a:pt x="464" y="390"/>
                    <a:pt x="554" y="390"/>
                  </a:cubicBezTo>
                  <a:close/>
                  <a:moveTo>
                    <a:pt x="2176" y="390"/>
                  </a:moveTo>
                  <a:cubicBezTo>
                    <a:pt x="2143" y="497"/>
                    <a:pt x="2143" y="611"/>
                    <a:pt x="2176" y="718"/>
                  </a:cubicBezTo>
                  <a:lnTo>
                    <a:pt x="1798" y="718"/>
                  </a:lnTo>
                  <a:cubicBezTo>
                    <a:pt x="1831" y="611"/>
                    <a:pt x="1831" y="497"/>
                    <a:pt x="1798" y="390"/>
                  </a:cubicBezTo>
                  <a:close/>
                  <a:moveTo>
                    <a:pt x="3421" y="390"/>
                  </a:moveTo>
                  <a:cubicBezTo>
                    <a:pt x="3511" y="390"/>
                    <a:pt x="3584" y="464"/>
                    <a:pt x="3584" y="553"/>
                  </a:cubicBezTo>
                  <a:cubicBezTo>
                    <a:pt x="3584" y="644"/>
                    <a:pt x="3511" y="718"/>
                    <a:pt x="3421" y="718"/>
                  </a:cubicBezTo>
                  <a:lnTo>
                    <a:pt x="2704" y="718"/>
                  </a:lnTo>
                  <a:cubicBezTo>
                    <a:pt x="2613" y="718"/>
                    <a:pt x="2540" y="644"/>
                    <a:pt x="2540" y="553"/>
                  </a:cubicBezTo>
                  <a:cubicBezTo>
                    <a:pt x="2540" y="464"/>
                    <a:pt x="2613" y="390"/>
                    <a:pt x="2704" y="390"/>
                  </a:cubicBezTo>
                  <a:close/>
                  <a:moveTo>
                    <a:pt x="4325" y="390"/>
                  </a:moveTo>
                  <a:cubicBezTo>
                    <a:pt x="4292" y="497"/>
                    <a:pt x="4292" y="611"/>
                    <a:pt x="4325" y="718"/>
                  </a:cubicBezTo>
                  <a:lnTo>
                    <a:pt x="3949" y="718"/>
                  </a:lnTo>
                  <a:cubicBezTo>
                    <a:pt x="3981" y="611"/>
                    <a:pt x="3981" y="497"/>
                    <a:pt x="3949" y="390"/>
                  </a:cubicBezTo>
                  <a:close/>
                  <a:moveTo>
                    <a:pt x="5570" y="390"/>
                  </a:moveTo>
                  <a:cubicBezTo>
                    <a:pt x="5661" y="390"/>
                    <a:pt x="5735" y="464"/>
                    <a:pt x="5735" y="553"/>
                  </a:cubicBezTo>
                  <a:cubicBezTo>
                    <a:pt x="5735" y="644"/>
                    <a:pt x="5661" y="718"/>
                    <a:pt x="5570" y="718"/>
                  </a:cubicBezTo>
                  <a:lnTo>
                    <a:pt x="4854" y="718"/>
                  </a:lnTo>
                  <a:cubicBezTo>
                    <a:pt x="4764" y="718"/>
                    <a:pt x="4690" y="644"/>
                    <a:pt x="4690" y="553"/>
                  </a:cubicBezTo>
                  <a:cubicBezTo>
                    <a:pt x="4690" y="464"/>
                    <a:pt x="4764" y="390"/>
                    <a:pt x="4854" y="390"/>
                  </a:cubicBezTo>
                  <a:close/>
                  <a:moveTo>
                    <a:pt x="554" y="0"/>
                  </a:moveTo>
                  <a:cubicBezTo>
                    <a:pt x="249" y="0"/>
                    <a:pt x="0" y="248"/>
                    <a:pt x="0" y="553"/>
                  </a:cubicBezTo>
                  <a:cubicBezTo>
                    <a:pt x="0" y="859"/>
                    <a:pt x="249" y="1107"/>
                    <a:pt x="554" y="1107"/>
                  </a:cubicBezTo>
                  <a:lnTo>
                    <a:pt x="5570" y="1107"/>
                  </a:lnTo>
                  <a:cubicBezTo>
                    <a:pt x="5875" y="1107"/>
                    <a:pt x="6123" y="859"/>
                    <a:pt x="6123" y="553"/>
                  </a:cubicBezTo>
                  <a:cubicBezTo>
                    <a:pt x="6123" y="248"/>
                    <a:pt x="5875" y="0"/>
                    <a:pt x="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52"/>
          <p:cNvGrpSpPr/>
          <p:nvPr/>
        </p:nvGrpSpPr>
        <p:grpSpPr>
          <a:xfrm>
            <a:off x="3990238" y="1345199"/>
            <a:ext cx="382382" cy="361754"/>
            <a:chOff x="3351472" y="1052663"/>
            <a:chExt cx="382382" cy="361754"/>
          </a:xfrm>
        </p:grpSpPr>
        <p:sp>
          <p:nvSpPr>
            <p:cNvPr id="825" name="Google Shape;825;p52"/>
            <p:cNvSpPr/>
            <p:nvPr/>
          </p:nvSpPr>
          <p:spPr>
            <a:xfrm>
              <a:off x="3351472" y="1052663"/>
              <a:ext cx="382382" cy="361754"/>
            </a:xfrm>
            <a:custGeom>
              <a:avLst/>
              <a:gdLst/>
              <a:ahLst/>
              <a:cxnLst/>
              <a:rect l="l" t="t" r="r" b="b"/>
              <a:pathLst>
                <a:path w="13291" h="12574" extrusionOk="0">
                  <a:moveTo>
                    <a:pt x="1792" y="389"/>
                  </a:moveTo>
                  <a:lnTo>
                    <a:pt x="1792" y="1434"/>
                  </a:lnTo>
                  <a:lnTo>
                    <a:pt x="1465" y="1434"/>
                  </a:lnTo>
                  <a:lnTo>
                    <a:pt x="1465" y="389"/>
                  </a:lnTo>
                  <a:close/>
                  <a:moveTo>
                    <a:pt x="4301" y="389"/>
                  </a:moveTo>
                  <a:lnTo>
                    <a:pt x="4301" y="1434"/>
                  </a:lnTo>
                  <a:lnTo>
                    <a:pt x="3973" y="1434"/>
                  </a:lnTo>
                  <a:lnTo>
                    <a:pt x="3973" y="389"/>
                  </a:lnTo>
                  <a:close/>
                  <a:moveTo>
                    <a:pt x="6809" y="389"/>
                  </a:moveTo>
                  <a:lnTo>
                    <a:pt x="6809" y="1434"/>
                  </a:lnTo>
                  <a:lnTo>
                    <a:pt x="6481" y="1434"/>
                  </a:lnTo>
                  <a:lnTo>
                    <a:pt x="6481" y="389"/>
                  </a:lnTo>
                  <a:close/>
                  <a:moveTo>
                    <a:pt x="9317" y="389"/>
                  </a:moveTo>
                  <a:lnTo>
                    <a:pt x="9317" y="1434"/>
                  </a:lnTo>
                  <a:lnTo>
                    <a:pt x="8991" y="1434"/>
                  </a:lnTo>
                  <a:lnTo>
                    <a:pt x="8991" y="389"/>
                  </a:lnTo>
                  <a:close/>
                  <a:moveTo>
                    <a:pt x="11826" y="389"/>
                  </a:moveTo>
                  <a:lnTo>
                    <a:pt x="11826" y="1434"/>
                  </a:lnTo>
                  <a:lnTo>
                    <a:pt x="11499" y="1434"/>
                  </a:lnTo>
                  <a:lnTo>
                    <a:pt x="11499" y="389"/>
                  </a:lnTo>
                  <a:close/>
                  <a:moveTo>
                    <a:pt x="1298" y="1"/>
                  </a:moveTo>
                  <a:cubicBezTo>
                    <a:pt x="1175" y="1"/>
                    <a:pt x="1076" y="100"/>
                    <a:pt x="1076" y="223"/>
                  </a:cubicBezTo>
                  <a:lnTo>
                    <a:pt x="1076" y="717"/>
                  </a:lnTo>
                  <a:lnTo>
                    <a:pt x="587" y="717"/>
                  </a:lnTo>
                  <a:cubicBezTo>
                    <a:pt x="263" y="717"/>
                    <a:pt x="1" y="980"/>
                    <a:pt x="1" y="1303"/>
                  </a:cubicBezTo>
                  <a:lnTo>
                    <a:pt x="1" y="11987"/>
                  </a:lnTo>
                  <a:cubicBezTo>
                    <a:pt x="1" y="12310"/>
                    <a:pt x="263" y="12573"/>
                    <a:pt x="587" y="12573"/>
                  </a:cubicBezTo>
                  <a:lnTo>
                    <a:pt x="1863" y="12573"/>
                  </a:lnTo>
                  <a:cubicBezTo>
                    <a:pt x="1970" y="12573"/>
                    <a:pt x="2057" y="12486"/>
                    <a:pt x="2057" y="12379"/>
                  </a:cubicBezTo>
                  <a:cubicBezTo>
                    <a:pt x="2057" y="12271"/>
                    <a:pt x="1970" y="12184"/>
                    <a:pt x="1863" y="12184"/>
                  </a:cubicBezTo>
                  <a:lnTo>
                    <a:pt x="587" y="12184"/>
                  </a:lnTo>
                  <a:cubicBezTo>
                    <a:pt x="478" y="12184"/>
                    <a:pt x="390" y="12095"/>
                    <a:pt x="390" y="11987"/>
                  </a:cubicBezTo>
                  <a:lnTo>
                    <a:pt x="390" y="2898"/>
                  </a:lnTo>
                  <a:lnTo>
                    <a:pt x="2153" y="2898"/>
                  </a:lnTo>
                  <a:cubicBezTo>
                    <a:pt x="2261" y="2898"/>
                    <a:pt x="2349" y="2811"/>
                    <a:pt x="2349" y="2703"/>
                  </a:cubicBezTo>
                  <a:cubicBezTo>
                    <a:pt x="2349" y="2596"/>
                    <a:pt x="2261" y="2509"/>
                    <a:pt x="2153" y="2509"/>
                  </a:cubicBezTo>
                  <a:lnTo>
                    <a:pt x="390" y="2509"/>
                  </a:lnTo>
                  <a:lnTo>
                    <a:pt x="390" y="1303"/>
                  </a:lnTo>
                  <a:cubicBezTo>
                    <a:pt x="390" y="1195"/>
                    <a:pt x="478" y="1107"/>
                    <a:pt x="587" y="1107"/>
                  </a:cubicBezTo>
                  <a:lnTo>
                    <a:pt x="1076" y="1107"/>
                  </a:lnTo>
                  <a:lnTo>
                    <a:pt x="1076" y="1600"/>
                  </a:lnTo>
                  <a:cubicBezTo>
                    <a:pt x="1076" y="1723"/>
                    <a:pt x="1175" y="1823"/>
                    <a:pt x="1298" y="1823"/>
                  </a:cubicBezTo>
                  <a:lnTo>
                    <a:pt x="1959" y="1823"/>
                  </a:lnTo>
                  <a:cubicBezTo>
                    <a:pt x="2082" y="1823"/>
                    <a:pt x="2181" y="1723"/>
                    <a:pt x="2181" y="1600"/>
                  </a:cubicBezTo>
                  <a:lnTo>
                    <a:pt x="2181" y="1107"/>
                  </a:lnTo>
                  <a:lnTo>
                    <a:pt x="3584" y="1107"/>
                  </a:lnTo>
                  <a:lnTo>
                    <a:pt x="3584" y="1600"/>
                  </a:lnTo>
                  <a:cubicBezTo>
                    <a:pt x="3584" y="1723"/>
                    <a:pt x="3684" y="1823"/>
                    <a:pt x="3807" y="1823"/>
                  </a:cubicBezTo>
                  <a:lnTo>
                    <a:pt x="4467" y="1823"/>
                  </a:lnTo>
                  <a:cubicBezTo>
                    <a:pt x="4590" y="1823"/>
                    <a:pt x="4691" y="1723"/>
                    <a:pt x="4691" y="1600"/>
                  </a:cubicBezTo>
                  <a:lnTo>
                    <a:pt x="4691" y="1107"/>
                  </a:lnTo>
                  <a:lnTo>
                    <a:pt x="6093" y="1107"/>
                  </a:lnTo>
                  <a:lnTo>
                    <a:pt x="6093" y="1600"/>
                  </a:lnTo>
                  <a:cubicBezTo>
                    <a:pt x="6093" y="1723"/>
                    <a:pt x="6193" y="1823"/>
                    <a:pt x="6315" y="1823"/>
                  </a:cubicBezTo>
                  <a:lnTo>
                    <a:pt x="6976" y="1823"/>
                  </a:lnTo>
                  <a:cubicBezTo>
                    <a:pt x="7099" y="1823"/>
                    <a:pt x="7199" y="1723"/>
                    <a:pt x="7199" y="1600"/>
                  </a:cubicBezTo>
                  <a:lnTo>
                    <a:pt x="7199" y="1107"/>
                  </a:lnTo>
                  <a:lnTo>
                    <a:pt x="8601" y="1107"/>
                  </a:lnTo>
                  <a:lnTo>
                    <a:pt x="8601" y="1600"/>
                  </a:lnTo>
                  <a:cubicBezTo>
                    <a:pt x="8601" y="1723"/>
                    <a:pt x="8701" y="1823"/>
                    <a:pt x="8823" y="1823"/>
                  </a:cubicBezTo>
                  <a:lnTo>
                    <a:pt x="9484" y="1823"/>
                  </a:lnTo>
                  <a:cubicBezTo>
                    <a:pt x="9607" y="1823"/>
                    <a:pt x="9707" y="1723"/>
                    <a:pt x="9707" y="1600"/>
                  </a:cubicBezTo>
                  <a:lnTo>
                    <a:pt x="9707" y="1107"/>
                  </a:lnTo>
                  <a:lnTo>
                    <a:pt x="11109" y="1107"/>
                  </a:lnTo>
                  <a:lnTo>
                    <a:pt x="11109" y="1600"/>
                  </a:lnTo>
                  <a:cubicBezTo>
                    <a:pt x="11109" y="1723"/>
                    <a:pt x="11209" y="1823"/>
                    <a:pt x="11331" y="1823"/>
                  </a:cubicBezTo>
                  <a:lnTo>
                    <a:pt x="11993" y="1823"/>
                  </a:lnTo>
                  <a:cubicBezTo>
                    <a:pt x="12115" y="1823"/>
                    <a:pt x="12215" y="1723"/>
                    <a:pt x="12215" y="1600"/>
                  </a:cubicBezTo>
                  <a:lnTo>
                    <a:pt x="12215" y="1107"/>
                  </a:lnTo>
                  <a:lnTo>
                    <a:pt x="12704" y="1107"/>
                  </a:lnTo>
                  <a:cubicBezTo>
                    <a:pt x="12813" y="1107"/>
                    <a:pt x="12901" y="1195"/>
                    <a:pt x="12901" y="1303"/>
                  </a:cubicBezTo>
                  <a:lnTo>
                    <a:pt x="12901" y="2509"/>
                  </a:lnTo>
                  <a:lnTo>
                    <a:pt x="3062" y="2509"/>
                  </a:lnTo>
                  <a:cubicBezTo>
                    <a:pt x="2955" y="2509"/>
                    <a:pt x="2868" y="2596"/>
                    <a:pt x="2868" y="2703"/>
                  </a:cubicBezTo>
                  <a:cubicBezTo>
                    <a:pt x="2868" y="2811"/>
                    <a:pt x="2955" y="2898"/>
                    <a:pt x="3062" y="2898"/>
                  </a:cubicBezTo>
                  <a:lnTo>
                    <a:pt x="12901" y="2898"/>
                  </a:lnTo>
                  <a:lnTo>
                    <a:pt x="12901" y="11987"/>
                  </a:lnTo>
                  <a:cubicBezTo>
                    <a:pt x="12901" y="12095"/>
                    <a:pt x="12813" y="12184"/>
                    <a:pt x="12704" y="12184"/>
                  </a:cubicBezTo>
                  <a:lnTo>
                    <a:pt x="2772" y="12184"/>
                  </a:lnTo>
                  <a:cubicBezTo>
                    <a:pt x="2664" y="12184"/>
                    <a:pt x="2576" y="12271"/>
                    <a:pt x="2576" y="12379"/>
                  </a:cubicBezTo>
                  <a:cubicBezTo>
                    <a:pt x="2576" y="12486"/>
                    <a:pt x="2664" y="12573"/>
                    <a:pt x="2772" y="12573"/>
                  </a:cubicBezTo>
                  <a:lnTo>
                    <a:pt x="12704" y="12573"/>
                  </a:lnTo>
                  <a:cubicBezTo>
                    <a:pt x="13027" y="12573"/>
                    <a:pt x="13291" y="12310"/>
                    <a:pt x="13291" y="11987"/>
                  </a:cubicBezTo>
                  <a:lnTo>
                    <a:pt x="13291" y="1303"/>
                  </a:lnTo>
                  <a:cubicBezTo>
                    <a:pt x="13291" y="980"/>
                    <a:pt x="13028" y="717"/>
                    <a:pt x="12704" y="717"/>
                  </a:cubicBezTo>
                  <a:lnTo>
                    <a:pt x="12215" y="717"/>
                  </a:lnTo>
                  <a:lnTo>
                    <a:pt x="12215" y="223"/>
                  </a:lnTo>
                  <a:cubicBezTo>
                    <a:pt x="12215" y="100"/>
                    <a:pt x="12115" y="1"/>
                    <a:pt x="11993" y="1"/>
                  </a:cubicBezTo>
                  <a:lnTo>
                    <a:pt x="11331" y="1"/>
                  </a:lnTo>
                  <a:cubicBezTo>
                    <a:pt x="11209" y="1"/>
                    <a:pt x="11109" y="100"/>
                    <a:pt x="11109" y="223"/>
                  </a:cubicBezTo>
                  <a:lnTo>
                    <a:pt x="11109" y="717"/>
                  </a:lnTo>
                  <a:lnTo>
                    <a:pt x="9707" y="717"/>
                  </a:lnTo>
                  <a:lnTo>
                    <a:pt x="9707" y="223"/>
                  </a:lnTo>
                  <a:cubicBezTo>
                    <a:pt x="9707" y="100"/>
                    <a:pt x="9607" y="1"/>
                    <a:pt x="9484" y="1"/>
                  </a:cubicBezTo>
                  <a:lnTo>
                    <a:pt x="8823" y="1"/>
                  </a:lnTo>
                  <a:cubicBezTo>
                    <a:pt x="8701" y="1"/>
                    <a:pt x="8601" y="100"/>
                    <a:pt x="8601" y="223"/>
                  </a:cubicBezTo>
                  <a:lnTo>
                    <a:pt x="8601" y="717"/>
                  </a:lnTo>
                  <a:lnTo>
                    <a:pt x="7199" y="717"/>
                  </a:lnTo>
                  <a:lnTo>
                    <a:pt x="7199" y="223"/>
                  </a:lnTo>
                  <a:cubicBezTo>
                    <a:pt x="7199" y="100"/>
                    <a:pt x="7099" y="1"/>
                    <a:pt x="6976" y="1"/>
                  </a:cubicBezTo>
                  <a:lnTo>
                    <a:pt x="6315" y="1"/>
                  </a:lnTo>
                  <a:cubicBezTo>
                    <a:pt x="6192" y="1"/>
                    <a:pt x="6093" y="100"/>
                    <a:pt x="6093" y="223"/>
                  </a:cubicBezTo>
                  <a:lnTo>
                    <a:pt x="6093" y="717"/>
                  </a:lnTo>
                  <a:lnTo>
                    <a:pt x="4691" y="717"/>
                  </a:lnTo>
                  <a:lnTo>
                    <a:pt x="4691" y="223"/>
                  </a:lnTo>
                  <a:cubicBezTo>
                    <a:pt x="4691" y="100"/>
                    <a:pt x="4590" y="1"/>
                    <a:pt x="4467" y="1"/>
                  </a:cubicBezTo>
                  <a:lnTo>
                    <a:pt x="3807" y="1"/>
                  </a:lnTo>
                  <a:cubicBezTo>
                    <a:pt x="3684" y="1"/>
                    <a:pt x="3584" y="100"/>
                    <a:pt x="3584" y="223"/>
                  </a:cubicBezTo>
                  <a:lnTo>
                    <a:pt x="3584" y="717"/>
                  </a:lnTo>
                  <a:lnTo>
                    <a:pt x="2181" y="717"/>
                  </a:lnTo>
                  <a:lnTo>
                    <a:pt x="2181" y="223"/>
                  </a:lnTo>
                  <a:cubicBezTo>
                    <a:pt x="2181" y="100"/>
                    <a:pt x="2082" y="1"/>
                    <a:pt x="1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a:off x="3392700" y="1155775"/>
              <a:ext cx="299898" cy="227715"/>
            </a:xfrm>
            <a:custGeom>
              <a:avLst/>
              <a:gdLst/>
              <a:ahLst/>
              <a:cxnLst/>
              <a:rect l="l" t="t" r="r" b="b"/>
              <a:pathLst>
                <a:path w="10424" h="7915" extrusionOk="0">
                  <a:moveTo>
                    <a:pt x="5017" y="389"/>
                  </a:moveTo>
                  <a:lnTo>
                    <a:pt x="5017" y="1505"/>
                  </a:lnTo>
                  <a:lnTo>
                    <a:pt x="3734" y="1505"/>
                  </a:lnTo>
                  <a:lnTo>
                    <a:pt x="3734" y="389"/>
                  </a:lnTo>
                  <a:close/>
                  <a:moveTo>
                    <a:pt x="6690" y="389"/>
                  </a:moveTo>
                  <a:lnTo>
                    <a:pt x="6690" y="1505"/>
                  </a:lnTo>
                  <a:lnTo>
                    <a:pt x="5407" y="1505"/>
                  </a:lnTo>
                  <a:lnTo>
                    <a:pt x="5407" y="389"/>
                  </a:lnTo>
                  <a:close/>
                  <a:moveTo>
                    <a:pt x="8362" y="389"/>
                  </a:moveTo>
                  <a:lnTo>
                    <a:pt x="8362" y="1505"/>
                  </a:lnTo>
                  <a:lnTo>
                    <a:pt x="7079" y="1505"/>
                  </a:lnTo>
                  <a:lnTo>
                    <a:pt x="7079" y="389"/>
                  </a:lnTo>
                  <a:close/>
                  <a:moveTo>
                    <a:pt x="10035" y="389"/>
                  </a:moveTo>
                  <a:lnTo>
                    <a:pt x="10035" y="1505"/>
                  </a:lnTo>
                  <a:lnTo>
                    <a:pt x="8752" y="1505"/>
                  </a:lnTo>
                  <a:lnTo>
                    <a:pt x="8752" y="389"/>
                  </a:lnTo>
                  <a:close/>
                  <a:moveTo>
                    <a:pt x="1673" y="1894"/>
                  </a:moveTo>
                  <a:lnTo>
                    <a:pt x="1673" y="3010"/>
                  </a:lnTo>
                  <a:lnTo>
                    <a:pt x="389" y="3010"/>
                  </a:lnTo>
                  <a:lnTo>
                    <a:pt x="389" y="1894"/>
                  </a:lnTo>
                  <a:close/>
                  <a:moveTo>
                    <a:pt x="3345" y="1894"/>
                  </a:moveTo>
                  <a:lnTo>
                    <a:pt x="3345" y="3010"/>
                  </a:lnTo>
                  <a:lnTo>
                    <a:pt x="2062" y="3010"/>
                  </a:lnTo>
                  <a:lnTo>
                    <a:pt x="2062" y="1894"/>
                  </a:lnTo>
                  <a:close/>
                  <a:moveTo>
                    <a:pt x="5017" y="1894"/>
                  </a:moveTo>
                  <a:lnTo>
                    <a:pt x="5017" y="3010"/>
                  </a:lnTo>
                  <a:lnTo>
                    <a:pt x="3735" y="3010"/>
                  </a:lnTo>
                  <a:lnTo>
                    <a:pt x="3735" y="1894"/>
                  </a:lnTo>
                  <a:close/>
                  <a:moveTo>
                    <a:pt x="6690" y="1894"/>
                  </a:moveTo>
                  <a:lnTo>
                    <a:pt x="6690" y="3010"/>
                  </a:lnTo>
                  <a:lnTo>
                    <a:pt x="5407" y="3010"/>
                  </a:lnTo>
                  <a:lnTo>
                    <a:pt x="5407" y="1894"/>
                  </a:lnTo>
                  <a:close/>
                  <a:moveTo>
                    <a:pt x="8362" y="1894"/>
                  </a:moveTo>
                  <a:lnTo>
                    <a:pt x="8362" y="3010"/>
                  </a:lnTo>
                  <a:lnTo>
                    <a:pt x="7079" y="3010"/>
                  </a:lnTo>
                  <a:lnTo>
                    <a:pt x="7079" y="1894"/>
                  </a:lnTo>
                  <a:close/>
                  <a:moveTo>
                    <a:pt x="1674" y="3400"/>
                  </a:moveTo>
                  <a:lnTo>
                    <a:pt x="1674" y="4515"/>
                  </a:lnTo>
                  <a:lnTo>
                    <a:pt x="390" y="4515"/>
                  </a:lnTo>
                  <a:lnTo>
                    <a:pt x="390" y="3400"/>
                  </a:lnTo>
                  <a:close/>
                  <a:moveTo>
                    <a:pt x="3345" y="3400"/>
                  </a:moveTo>
                  <a:lnTo>
                    <a:pt x="3345" y="4515"/>
                  </a:lnTo>
                  <a:lnTo>
                    <a:pt x="2062" y="4515"/>
                  </a:lnTo>
                  <a:lnTo>
                    <a:pt x="2062" y="3400"/>
                  </a:lnTo>
                  <a:close/>
                  <a:moveTo>
                    <a:pt x="5017" y="3400"/>
                  </a:moveTo>
                  <a:lnTo>
                    <a:pt x="5017" y="4515"/>
                  </a:lnTo>
                  <a:lnTo>
                    <a:pt x="3735" y="4515"/>
                  </a:lnTo>
                  <a:lnTo>
                    <a:pt x="3735" y="3400"/>
                  </a:lnTo>
                  <a:close/>
                  <a:moveTo>
                    <a:pt x="6690" y="3400"/>
                  </a:moveTo>
                  <a:lnTo>
                    <a:pt x="6690" y="4515"/>
                  </a:lnTo>
                  <a:lnTo>
                    <a:pt x="5407" y="4515"/>
                  </a:lnTo>
                  <a:lnTo>
                    <a:pt x="5407" y="3400"/>
                  </a:lnTo>
                  <a:close/>
                  <a:moveTo>
                    <a:pt x="8362" y="3400"/>
                  </a:moveTo>
                  <a:lnTo>
                    <a:pt x="8362" y="4515"/>
                  </a:lnTo>
                  <a:lnTo>
                    <a:pt x="7079" y="4515"/>
                  </a:lnTo>
                  <a:lnTo>
                    <a:pt x="7079" y="3400"/>
                  </a:lnTo>
                  <a:close/>
                  <a:moveTo>
                    <a:pt x="10035" y="3400"/>
                  </a:moveTo>
                  <a:lnTo>
                    <a:pt x="10035" y="4515"/>
                  </a:lnTo>
                  <a:lnTo>
                    <a:pt x="8752" y="4515"/>
                  </a:lnTo>
                  <a:lnTo>
                    <a:pt x="8752" y="3400"/>
                  </a:lnTo>
                  <a:close/>
                  <a:moveTo>
                    <a:pt x="3345" y="4904"/>
                  </a:moveTo>
                  <a:lnTo>
                    <a:pt x="3345" y="6020"/>
                  </a:lnTo>
                  <a:lnTo>
                    <a:pt x="2062" y="6020"/>
                  </a:lnTo>
                  <a:lnTo>
                    <a:pt x="2062" y="4904"/>
                  </a:lnTo>
                  <a:close/>
                  <a:moveTo>
                    <a:pt x="8362" y="4904"/>
                  </a:moveTo>
                  <a:lnTo>
                    <a:pt x="8362" y="6020"/>
                  </a:lnTo>
                  <a:lnTo>
                    <a:pt x="7079" y="6020"/>
                  </a:lnTo>
                  <a:lnTo>
                    <a:pt x="7079" y="4904"/>
                  </a:lnTo>
                  <a:close/>
                  <a:moveTo>
                    <a:pt x="1674" y="4904"/>
                  </a:moveTo>
                  <a:lnTo>
                    <a:pt x="1674" y="6021"/>
                  </a:lnTo>
                  <a:lnTo>
                    <a:pt x="390" y="6021"/>
                  </a:lnTo>
                  <a:lnTo>
                    <a:pt x="390" y="4904"/>
                  </a:lnTo>
                  <a:close/>
                  <a:moveTo>
                    <a:pt x="5018" y="4904"/>
                  </a:moveTo>
                  <a:lnTo>
                    <a:pt x="5018" y="6021"/>
                  </a:lnTo>
                  <a:lnTo>
                    <a:pt x="3735" y="6021"/>
                  </a:lnTo>
                  <a:lnTo>
                    <a:pt x="3735" y="4904"/>
                  </a:lnTo>
                  <a:close/>
                  <a:moveTo>
                    <a:pt x="6690" y="4904"/>
                  </a:moveTo>
                  <a:lnTo>
                    <a:pt x="6690" y="6021"/>
                  </a:lnTo>
                  <a:lnTo>
                    <a:pt x="5407" y="6021"/>
                  </a:lnTo>
                  <a:lnTo>
                    <a:pt x="5407" y="4904"/>
                  </a:lnTo>
                  <a:close/>
                  <a:moveTo>
                    <a:pt x="10035" y="4904"/>
                  </a:moveTo>
                  <a:lnTo>
                    <a:pt x="10035" y="6021"/>
                  </a:lnTo>
                  <a:lnTo>
                    <a:pt x="8752" y="6021"/>
                  </a:lnTo>
                  <a:lnTo>
                    <a:pt x="8752" y="4904"/>
                  </a:lnTo>
                  <a:close/>
                  <a:moveTo>
                    <a:pt x="1673" y="6409"/>
                  </a:moveTo>
                  <a:lnTo>
                    <a:pt x="1673" y="7525"/>
                  </a:lnTo>
                  <a:lnTo>
                    <a:pt x="389" y="7525"/>
                  </a:lnTo>
                  <a:lnTo>
                    <a:pt x="389" y="6409"/>
                  </a:lnTo>
                  <a:close/>
                  <a:moveTo>
                    <a:pt x="3345" y="6409"/>
                  </a:moveTo>
                  <a:lnTo>
                    <a:pt x="3345" y="7525"/>
                  </a:lnTo>
                  <a:lnTo>
                    <a:pt x="2062" y="7525"/>
                  </a:lnTo>
                  <a:lnTo>
                    <a:pt x="2062" y="6409"/>
                  </a:lnTo>
                  <a:close/>
                  <a:moveTo>
                    <a:pt x="5017" y="6409"/>
                  </a:moveTo>
                  <a:lnTo>
                    <a:pt x="5017" y="7525"/>
                  </a:lnTo>
                  <a:lnTo>
                    <a:pt x="3734" y="7525"/>
                  </a:lnTo>
                  <a:lnTo>
                    <a:pt x="3734" y="6409"/>
                  </a:lnTo>
                  <a:close/>
                  <a:moveTo>
                    <a:pt x="3567" y="0"/>
                  </a:moveTo>
                  <a:cubicBezTo>
                    <a:pt x="3445" y="0"/>
                    <a:pt x="3345" y="99"/>
                    <a:pt x="3345" y="221"/>
                  </a:cubicBezTo>
                  <a:lnTo>
                    <a:pt x="3345" y="1504"/>
                  </a:lnTo>
                  <a:lnTo>
                    <a:pt x="222" y="1504"/>
                  </a:lnTo>
                  <a:cubicBezTo>
                    <a:pt x="100" y="1504"/>
                    <a:pt x="1" y="1604"/>
                    <a:pt x="1" y="1726"/>
                  </a:cubicBezTo>
                  <a:lnTo>
                    <a:pt x="1" y="7694"/>
                  </a:lnTo>
                  <a:cubicBezTo>
                    <a:pt x="1" y="7816"/>
                    <a:pt x="100" y="7915"/>
                    <a:pt x="222" y="7915"/>
                  </a:cubicBezTo>
                  <a:lnTo>
                    <a:pt x="5186" y="7915"/>
                  </a:lnTo>
                  <a:cubicBezTo>
                    <a:pt x="5308" y="7915"/>
                    <a:pt x="5407" y="7816"/>
                    <a:pt x="5407" y="7694"/>
                  </a:cubicBezTo>
                  <a:lnTo>
                    <a:pt x="5407" y="6409"/>
                  </a:lnTo>
                  <a:lnTo>
                    <a:pt x="10202" y="6409"/>
                  </a:lnTo>
                  <a:cubicBezTo>
                    <a:pt x="10324" y="6409"/>
                    <a:pt x="10424" y="6310"/>
                    <a:pt x="10424" y="6188"/>
                  </a:cubicBezTo>
                  <a:lnTo>
                    <a:pt x="10424" y="2903"/>
                  </a:lnTo>
                  <a:cubicBezTo>
                    <a:pt x="10424" y="2796"/>
                    <a:pt x="10337" y="2709"/>
                    <a:pt x="10229" y="2709"/>
                  </a:cubicBezTo>
                  <a:cubicBezTo>
                    <a:pt x="10122" y="2709"/>
                    <a:pt x="10035" y="2796"/>
                    <a:pt x="10035" y="2903"/>
                  </a:cubicBezTo>
                  <a:lnTo>
                    <a:pt x="10035" y="3010"/>
                  </a:lnTo>
                  <a:lnTo>
                    <a:pt x="8752" y="3010"/>
                  </a:lnTo>
                  <a:lnTo>
                    <a:pt x="8752" y="1894"/>
                  </a:lnTo>
                  <a:lnTo>
                    <a:pt x="10035" y="1894"/>
                  </a:lnTo>
                  <a:lnTo>
                    <a:pt x="10035" y="1995"/>
                  </a:lnTo>
                  <a:cubicBezTo>
                    <a:pt x="10035" y="2102"/>
                    <a:pt x="10122" y="2190"/>
                    <a:pt x="10229" y="2190"/>
                  </a:cubicBezTo>
                  <a:cubicBezTo>
                    <a:pt x="10337" y="2190"/>
                    <a:pt x="10424" y="2102"/>
                    <a:pt x="10424" y="1995"/>
                  </a:cubicBezTo>
                  <a:lnTo>
                    <a:pt x="10424" y="221"/>
                  </a:lnTo>
                  <a:cubicBezTo>
                    <a:pt x="10424" y="99"/>
                    <a:pt x="10324" y="0"/>
                    <a:pt x="10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a:off x="3458209" y="1220709"/>
              <a:ext cx="24570" cy="11220"/>
            </a:xfrm>
            <a:custGeom>
              <a:avLst/>
              <a:gdLst/>
              <a:ahLst/>
              <a:cxnLst/>
              <a:rect l="l" t="t" r="r" b="b"/>
              <a:pathLst>
                <a:path w="854" h="390" extrusionOk="0">
                  <a:moveTo>
                    <a:pt x="195" y="0"/>
                  </a:moveTo>
                  <a:cubicBezTo>
                    <a:pt x="87" y="0"/>
                    <a:pt x="0" y="87"/>
                    <a:pt x="0" y="195"/>
                  </a:cubicBezTo>
                  <a:cubicBezTo>
                    <a:pt x="0" y="302"/>
                    <a:pt x="87" y="390"/>
                    <a:pt x="195" y="390"/>
                  </a:cubicBezTo>
                  <a:lnTo>
                    <a:pt x="659" y="390"/>
                  </a:lnTo>
                  <a:cubicBezTo>
                    <a:pt x="767" y="390"/>
                    <a:pt x="853" y="302"/>
                    <a:pt x="853" y="195"/>
                  </a:cubicBezTo>
                  <a:cubicBezTo>
                    <a:pt x="853" y="87"/>
                    <a:pt x="767"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a:off x="3506313" y="1220709"/>
              <a:ext cx="24598" cy="11220"/>
            </a:xfrm>
            <a:custGeom>
              <a:avLst/>
              <a:gdLst/>
              <a:ahLst/>
              <a:cxnLst/>
              <a:rect l="l" t="t" r="r" b="b"/>
              <a:pathLst>
                <a:path w="855" h="390" extrusionOk="0">
                  <a:moveTo>
                    <a:pt x="195" y="0"/>
                  </a:moveTo>
                  <a:cubicBezTo>
                    <a:pt x="87" y="0"/>
                    <a:pt x="0" y="87"/>
                    <a:pt x="0" y="195"/>
                  </a:cubicBezTo>
                  <a:cubicBezTo>
                    <a:pt x="0" y="302"/>
                    <a:pt x="87" y="390"/>
                    <a:pt x="195" y="390"/>
                  </a:cubicBezTo>
                  <a:lnTo>
                    <a:pt x="660" y="390"/>
                  </a:lnTo>
                  <a:cubicBezTo>
                    <a:pt x="767" y="390"/>
                    <a:pt x="854" y="302"/>
                    <a:pt x="854" y="195"/>
                  </a:cubicBezTo>
                  <a:cubicBezTo>
                    <a:pt x="854" y="87"/>
                    <a:pt x="767"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2"/>
            <p:cNvSpPr/>
            <p:nvPr/>
          </p:nvSpPr>
          <p:spPr>
            <a:xfrm>
              <a:off x="3458209" y="1264008"/>
              <a:ext cx="24598" cy="11220"/>
            </a:xfrm>
            <a:custGeom>
              <a:avLst/>
              <a:gdLst/>
              <a:ahLst/>
              <a:cxnLst/>
              <a:rect l="l" t="t" r="r" b="b"/>
              <a:pathLst>
                <a:path w="855" h="390" extrusionOk="0">
                  <a:moveTo>
                    <a:pt x="195" y="1"/>
                  </a:moveTo>
                  <a:cubicBezTo>
                    <a:pt x="87" y="1"/>
                    <a:pt x="0" y="87"/>
                    <a:pt x="0" y="195"/>
                  </a:cubicBezTo>
                  <a:cubicBezTo>
                    <a:pt x="0" y="302"/>
                    <a:pt x="87" y="389"/>
                    <a:pt x="195" y="389"/>
                  </a:cubicBezTo>
                  <a:lnTo>
                    <a:pt x="659" y="389"/>
                  </a:lnTo>
                  <a:cubicBezTo>
                    <a:pt x="767" y="389"/>
                    <a:pt x="854" y="302"/>
                    <a:pt x="854" y="195"/>
                  </a:cubicBezTo>
                  <a:cubicBezTo>
                    <a:pt x="854" y="87"/>
                    <a:pt x="767" y="1"/>
                    <a:pt x="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2"/>
            <p:cNvSpPr/>
            <p:nvPr/>
          </p:nvSpPr>
          <p:spPr>
            <a:xfrm>
              <a:off x="3506313" y="1264008"/>
              <a:ext cx="24598" cy="11220"/>
            </a:xfrm>
            <a:custGeom>
              <a:avLst/>
              <a:gdLst/>
              <a:ahLst/>
              <a:cxnLst/>
              <a:rect l="l" t="t" r="r" b="b"/>
              <a:pathLst>
                <a:path w="855" h="390" extrusionOk="0">
                  <a:moveTo>
                    <a:pt x="195" y="1"/>
                  </a:moveTo>
                  <a:cubicBezTo>
                    <a:pt x="87" y="1"/>
                    <a:pt x="0" y="87"/>
                    <a:pt x="0" y="195"/>
                  </a:cubicBezTo>
                  <a:cubicBezTo>
                    <a:pt x="0" y="302"/>
                    <a:pt x="87" y="389"/>
                    <a:pt x="195" y="389"/>
                  </a:cubicBezTo>
                  <a:lnTo>
                    <a:pt x="660" y="389"/>
                  </a:lnTo>
                  <a:cubicBezTo>
                    <a:pt x="767" y="389"/>
                    <a:pt x="854" y="302"/>
                    <a:pt x="854" y="195"/>
                  </a:cubicBezTo>
                  <a:cubicBezTo>
                    <a:pt x="854" y="87"/>
                    <a:pt x="767"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2"/>
            <p:cNvSpPr/>
            <p:nvPr/>
          </p:nvSpPr>
          <p:spPr>
            <a:xfrm>
              <a:off x="3554445" y="1220709"/>
              <a:ext cx="24570" cy="11220"/>
            </a:xfrm>
            <a:custGeom>
              <a:avLst/>
              <a:gdLst/>
              <a:ahLst/>
              <a:cxnLst/>
              <a:rect l="l" t="t" r="r" b="b"/>
              <a:pathLst>
                <a:path w="854" h="390" extrusionOk="0">
                  <a:moveTo>
                    <a:pt x="194" y="0"/>
                  </a:moveTo>
                  <a:cubicBezTo>
                    <a:pt x="87" y="0"/>
                    <a:pt x="0" y="87"/>
                    <a:pt x="0" y="195"/>
                  </a:cubicBezTo>
                  <a:cubicBezTo>
                    <a:pt x="0" y="302"/>
                    <a:pt x="87" y="390"/>
                    <a:pt x="194" y="390"/>
                  </a:cubicBezTo>
                  <a:lnTo>
                    <a:pt x="659" y="390"/>
                  </a:lnTo>
                  <a:cubicBezTo>
                    <a:pt x="766" y="390"/>
                    <a:pt x="853" y="302"/>
                    <a:pt x="853" y="195"/>
                  </a:cubicBezTo>
                  <a:cubicBezTo>
                    <a:pt x="853" y="87"/>
                    <a:pt x="766"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2"/>
            <p:cNvSpPr/>
            <p:nvPr/>
          </p:nvSpPr>
          <p:spPr>
            <a:xfrm>
              <a:off x="3602519" y="1220709"/>
              <a:ext cx="24598" cy="11220"/>
            </a:xfrm>
            <a:custGeom>
              <a:avLst/>
              <a:gdLst/>
              <a:ahLst/>
              <a:cxnLst/>
              <a:rect l="l" t="t" r="r" b="b"/>
              <a:pathLst>
                <a:path w="855" h="390" extrusionOk="0">
                  <a:moveTo>
                    <a:pt x="195" y="0"/>
                  </a:moveTo>
                  <a:cubicBezTo>
                    <a:pt x="88" y="0"/>
                    <a:pt x="1" y="87"/>
                    <a:pt x="1" y="195"/>
                  </a:cubicBezTo>
                  <a:cubicBezTo>
                    <a:pt x="1" y="302"/>
                    <a:pt x="88" y="390"/>
                    <a:pt x="195" y="390"/>
                  </a:cubicBezTo>
                  <a:lnTo>
                    <a:pt x="660" y="390"/>
                  </a:lnTo>
                  <a:cubicBezTo>
                    <a:pt x="767" y="390"/>
                    <a:pt x="855" y="302"/>
                    <a:pt x="855" y="195"/>
                  </a:cubicBezTo>
                  <a:cubicBezTo>
                    <a:pt x="855" y="87"/>
                    <a:pt x="767"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2"/>
          <p:cNvGrpSpPr/>
          <p:nvPr/>
        </p:nvGrpSpPr>
        <p:grpSpPr>
          <a:xfrm>
            <a:off x="3200316" y="1334885"/>
            <a:ext cx="383073" cy="382382"/>
            <a:chOff x="2784675" y="1042335"/>
            <a:chExt cx="383073" cy="382382"/>
          </a:xfrm>
        </p:grpSpPr>
        <p:sp>
          <p:nvSpPr>
            <p:cNvPr id="834" name="Google Shape;834;p52"/>
            <p:cNvSpPr/>
            <p:nvPr/>
          </p:nvSpPr>
          <p:spPr>
            <a:xfrm>
              <a:off x="2818393" y="1075449"/>
              <a:ext cx="101846" cy="101846"/>
            </a:xfrm>
            <a:custGeom>
              <a:avLst/>
              <a:gdLst/>
              <a:ahLst/>
              <a:cxnLst/>
              <a:rect l="l" t="t" r="r" b="b"/>
              <a:pathLst>
                <a:path w="3540" h="3540" extrusionOk="0">
                  <a:moveTo>
                    <a:pt x="1770" y="1"/>
                  </a:moveTo>
                  <a:cubicBezTo>
                    <a:pt x="1592" y="1"/>
                    <a:pt x="1416" y="26"/>
                    <a:pt x="1247" y="79"/>
                  </a:cubicBezTo>
                  <a:cubicBezTo>
                    <a:pt x="1144" y="110"/>
                    <a:pt x="1086" y="220"/>
                    <a:pt x="1118" y="322"/>
                  </a:cubicBezTo>
                  <a:cubicBezTo>
                    <a:pt x="1144" y="406"/>
                    <a:pt x="1221" y="459"/>
                    <a:pt x="1303" y="459"/>
                  </a:cubicBezTo>
                  <a:cubicBezTo>
                    <a:pt x="1323" y="459"/>
                    <a:pt x="1342" y="456"/>
                    <a:pt x="1361" y="450"/>
                  </a:cubicBezTo>
                  <a:cubicBezTo>
                    <a:pt x="1494" y="410"/>
                    <a:pt x="1631" y="389"/>
                    <a:pt x="1770" y="389"/>
                  </a:cubicBezTo>
                  <a:cubicBezTo>
                    <a:pt x="2531" y="389"/>
                    <a:pt x="3150" y="1009"/>
                    <a:pt x="3150" y="1770"/>
                  </a:cubicBezTo>
                  <a:cubicBezTo>
                    <a:pt x="3150" y="2531"/>
                    <a:pt x="2531" y="3150"/>
                    <a:pt x="1770" y="3150"/>
                  </a:cubicBezTo>
                  <a:cubicBezTo>
                    <a:pt x="1009" y="3150"/>
                    <a:pt x="390" y="2531"/>
                    <a:pt x="390" y="1770"/>
                  </a:cubicBezTo>
                  <a:cubicBezTo>
                    <a:pt x="390" y="1452"/>
                    <a:pt x="494" y="1154"/>
                    <a:pt x="693" y="907"/>
                  </a:cubicBezTo>
                  <a:cubicBezTo>
                    <a:pt x="760" y="824"/>
                    <a:pt x="746" y="702"/>
                    <a:pt x="661" y="634"/>
                  </a:cubicBezTo>
                  <a:cubicBezTo>
                    <a:pt x="626" y="606"/>
                    <a:pt x="583" y="592"/>
                    <a:pt x="540" y="592"/>
                  </a:cubicBezTo>
                  <a:cubicBezTo>
                    <a:pt x="483" y="592"/>
                    <a:pt x="427" y="616"/>
                    <a:pt x="389" y="664"/>
                  </a:cubicBezTo>
                  <a:cubicBezTo>
                    <a:pt x="138" y="977"/>
                    <a:pt x="1" y="1368"/>
                    <a:pt x="1" y="1770"/>
                  </a:cubicBezTo>
                  <a:cubicBezTo>
                    <a:pt x="1" y="2746"/>
                    <a:pt x="795" y="3540"/>
                    <a:pt x="1770" y="3540"/>
                  </a:cubicBezTo>
                  <a:cubicBezTo>
                    <a:pt x="2746" y="3540"/>
                    <a:pt x="3540" y="2746"/>
                    <a:pt x="3540" y="1770"/>
                  </a:cubicBezTo>
                  <a:cubicBezTo>
                    <a:pt x="3540" y="794"/>
                    <a:pt x="2746" y="1"/>
                    <a:pt x="1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2"/>
            <p:cNvSpPr/>
            <p:nvPr/>
          </p:nvSpPr>
          <p:spPr>
            <a:xfrm>
              <a:off x="2950908" y="1042968"/>
              <a:ext cx="216839" cy="381749"/>
            </a:xfrm>
            <a:custGeom>
              <a:avLst/>
              <a:gdLst/>
              <a:ahLst/>
              <a:cxnLst/>
              <a:rect l="l" t="t" r="r" b="b"/>
              <a:pathLst>
                <a:path w="7537" h="13269" extrusionOk="0">
                  <a:moveTo>
                    <a:pt x="5640" y="8096"/>
                  </a:moveTo>
                  <a:cubicBezTo>
                    <a:pt x="5652" y="8103"/>
                    <a:pt x="5667" y="8108"/>
                    <a:pt x="5681" y="8114"/>
                  </a:cubicBezTo>
                  <a:cubicBezTo>
                    <a:pt x="6578" y="8515"/>
                    <a:pt x="7147" y="9405"/>
                    <a:pt x="7144" y="10393"/>
                  </a:cubicBezTo>
                  <a:cubicBezTo>
                    <a:pt x="7140" y="11760"/>
                    <a:pt x="6026" y="12876"/>
                    <a:pt x="4659" y="12879"/>
                  </a:cubicBezTo>
                  <a:cubicBezTo>
                    <a:pt x="4656" y="12879"/>
                    <a:pt x="4654" y="12879"/>
                    <a:pt x="4651" y="12879"/>
                  </a:cubicBezTo>
                  <a:cubicBezTo>
                    <a:pt x="3630" y="12879"/>
                    <a:pt x="2744" y="12274"/>
                    <a:pt x="2360" y="11374"/>
                  </a:cubicBezTo>
                  <a:lnTo>
                    <a:pt x="2360" y="11374"/>
                  </a:lnTo>
                  <a:cubicBezTo>
                    <a:pt x="2761" y="11670"/>
                    <a:pt x="3252" y="11835"/>
                    <a:pt x="3760" y="11835"/>
                  </a:cubicBezTo>
                  <a:cubicBezTo>
                    <a:pt x="3780" y="11835"/>
                    <a:pt x="3799" y="11835"/>
                    <a:pt x="3819" y="11835"/>
                  </a:cubicBezTo>
                  <a:cubicBezTo>
                    <a:pt x="4419" y="11818"/>
                    <a:pt x="4984" y="11574"/>
                    <a:pt x="5412" y="11147"/>
                  </a:cubicBezTo>
                  <a:cubicBezTo>
                    <a:pt x="5839" y="10719"/>
                    <a:pt x="6083" y="10154"/>
                    <a:pt x="6100" y="9554"/>
                  </a:cubicBezTo>
                  <a:cubicBezTo>
                    <a:pt x="6113" y="9026"/>
                    <a:pt x="5947" y="8513"/>
                    <a:pt x="5640" y="8096"/>
                  </a:cubicBezTo>
                  <a:close/>
                  <a:moveTo>
                    <a:pt x="1580" y="0"/>
                  </a:moveTo>
                  <a:cubicBezTo>
                    <a:pt x="1539" y="0"/>
                    <a:pt x="1498" y="11"/>
                    <a:pt x="1463" y="34"/>
                  </a:cubicBezTo>
                  <a:lnTo>
                    <a:pt x="105" y="882"/>
                  </a:lnTo>
                  <a:cubicBezTo>
                    <a:pt x="40" y="923"/>
                    <a:pt x="1" y="993"/>
                    <a:pt x="1" y="1070"/>
                  </a:cubicBezTo>
                  <a:cubicBezTo>
                    <a:pt x="1" y="1146"/>
                    <a:pt x="40" y="1216"/>
                    <a:pt x="105" y="1257"/>
                  </a:cubicBezTo>
                  <a:lnTo>
                    <a:pt x="1463" y="2106"/>
                  </a:lnTo>
                  <a:cubicBezTo>
                    <a:pt x="1499" y="2128"/>
                    <a:pt x="1539" y="2139"/>
                    <a:pt x="1579" y="2139"/>
                  </a:cubicBezTo>
                  <a:cubicBezTo>
                    <a:pt x="1617" y="2139"/>
                    <a:pt x="1654" y="2129"/>
                    <a:pt x="1687" y="2111"/>
                  </a:cubicBezTo>
                  <a:cubicBezTo>
                    <a:pt x="1757" y="2072"/>
                    <a:pt x="1801" y="1998"/>
                    <a:pt x="1801" y="1917"/>
                  </a:cubicBezTo>
                  <a:lnTo>
                    <a:pt x="1801" y="1887"/>
                  </a:lnTo>
                  <a:cubicBezTo>
                    <a:pt x="4044" y="2317"/>
                    <a:pt x="5711" y="4320"/>
                    <a:pt x="5711" y="6624"/>
                  </a:cubicBezTo>
                  <a:cubicBezTo>
                    <a:pt x="5711" y="6975"/>
                    <a:pt x="5674" y="7324"/>
                    <a:pt x="5600" y="7664"/>
                  </a:cubicBezTo>
                  <a:cubicBezTo>
                    <a:pt x="5442" y="7609"/>
                    <a:pt x="5280" y="7568"/>
                    <a:pt x="5115" y="7541"/>
                  </a:cubicBezTo>
                  <a:cubicBezTo>
                    <a:pt x="5103" y="7539"/>
                    <a:pt x="5091" y="7538"/>
                    <a:pt x="5079" y="7538"/>
                  </a:cubicBezTo>
                  <a:cubicBezTo>
                    <a:pt x="4991" y="7538"/>
                    <a:pt x="4910" y="7590"/>
                    <a:pt x="4875" y="7672"/>
                  </a:cubicBezTo>
                  <a:cubicBezTo>
                    <a:pt x="4835" y="7766"/>
                    <a:pt x="4863" y="7875"/>
                    <a:pt x="4944" y="7937"/>
                  </a:cubicBezTo>
                  <a:cubicBezTo>
                    <a:pt x="5440" y="8317"/>
                    <a:pt x="5728" y="8918"/>
                    <a:pt x="5711" y="9544"/>
                  </a:cubicBezTo>
                  <a:cubicBezTo>
                    <a:pt x="5683" y="10583"/>
                    <a:pt x="4848" y="11418"/>
                    <a:pt x="3809" y="11445"/>
                  </a:cubicBezTo>
                  <a:cubicBezTo>
                    <a:pt x="3792" y="11445"/>
                    <a:pt x="3775" y="11446"/>
                    <a:pt x="3758" y="11446"/>
                  </a:cubicBezTo>
                  <a:cubicBezTo>
                    <a:pt x="3152" y="11446"/>
                    <a:pt x="2573" y="11161"/>
                    <a:pt x="2203" y="10678"/>
                  </a:cubicBezTo>
                  <a:cubicBezTo>
                    <a:pt x="2160" y="10622"/>
                    <a:pt x="2094" y="10591"/>
                    <a:pt x="2027" y="10591"/>
                  </a:cubicBezTo>
                  <a:cubicBezTo>
                    <a:pt x="1997" y="10591"/>
                    <a:pt x="1967" y="10597"/>
                    <a:pt x="1938" y="10610"/>
                  </a:cubicBezTo>
                  <a:cubicBezTo>
                    <a:pt x="1844" y="10650"/>
                    <a:pt x="1791" y="10748"/>
                    <a:pt x="1807" y="10848"/>
                  </a:cubicBezTo>
                  <a:cubicBezTo>
                    <a:pt x="1915" y="11518"/>
                    <a:pt x="2260" y="12131"/>
                    <a:pt x="2778" y="12576"/>
                  </a:cubicBezTo>
                  <a:cubicBezTo>
                    <a:pt x="3299" y="13023"/>
                    <a:pt x="3965" y="13269"/>
                    <a:pt x="4653" y="13269"/>
                  </a:cubicBezTo>
                  <a:cubicBezTo>
                    <a:pt x="6230" y="13269"/>
                    <a:pt x="7530" y="11983"/>
                    <a:pt x="7534" y="10394"/>
                  </a:cubicBezTo>
                  <a:cubicBezTo>
                    <a:pt x="7536" y="9722"/>
                    <a:pt x="7303" y="9069"/>
                    <a:pt x="6875" y="8551"/>
                  </a:cubicBezTo>
                  <a:lnTo>
                    <a:pt x="6875" y="8551"/>
                  </a:lnTo>
                  <a:cubicBezTo>
                    <a:pt x="7094" y="7871"/>
                    <a:pt x="7191" y="7170"/>
                    <a:pt x="7174" y="6471"/>
                  </a:cubicBezTo>
                  <a:cubicBezTo>
                    <a:pt x="7171" y="6365"/>
                    <a:pt x="7084" y="6280"/>
                    <a:pt x="6979" y="6280"/>
                  </a:cubicBezTo>
                  <a:cubicBezTo>
                    <a:pt x="6977" y="6280"/>
                    <a:pt x="6976" y="6280"/>
                    <a:pt x="6975" y="6281"/>
                  </a:cubicBezTo>
                  <a:cubicBezTo>
                    <a:pt x="6867" y="6284"/>
                    <a:pt x="6782" y="6373"/>
                    <a:pt x="6784" y="6480"/>
                  </a:cubicBezTo>
                  <a:cubicBezTo>
                    <a:pt x="6799" y="7076"/>
                    <a:pt x="6726" y="7664"/>
                    <a:pt x="6565" y="8230"/>
                  </a:cubicBezTo>
                  <a:cubicBezTo>
                    <a:pt x="6382" y="8068"/>
                    <a:pt x="6180" y="7931"/>
                    <a:pt x="5963" y="7819"/>
                  </a:cubicBezTo>
                  <a:cubicBezTo>
                    <a:pt x="6055" y="7429"/>
                    <a:pt x="6101" y="7028"/>
                    <a:pt x="6101" y="6624"/>
                  </a:cubicBezTo>
                  <a:cubicBezTo>
                    <a:pt x="6101" y="5368"/>
                    <a:pt x="5647" y="4155"/>
                    <a:pt x="4824" y="3207"/>
                  </a:cubicBezTo>
                  <a:cubicBezTo>
                    <a:pt x="4009" y="2270"/>
                    <a:pt x="2888" y="1653"/>
                    <a:pt x="1666" y="1470"/>
                  </a:cubicBezTo>
                  <a:cubicBezTo>
                    <a:pt x="1655" y="1468"/>
                    <a:pt x="1644" y="1467"/>
                    <a:pt x="1633" y="1467"/>
                  </a:cubicBezTo>
                  <a:cubicBezTo>
                    <a:pt x="1537" y="1467"/>
                    <a:pt x="1451" y="1529"/>
                    <a:pt x="1422" y="1621"/>
                  </a:cubicBezTo>
                  <a:lnTo>
                    <a:pt x="540" y="1070"/>
                  </a:lnTo>
                  <a:lnTo>
                    <a:pt x="1411" y="525"/>
                  </a:lnTo>
                  <a:lnTo>
                    <a:pt x="1411" y="551"/>
                  </a:lnTo>
                  <a:cubicBezTo>
                    <a:pt x="1411" y="662"/>
                    <a:pt x="1495" y="756"/>
                    <a:pt x="1606" y="770"/>
                  </a:cubicBezTo>
                  <a:cubicBezTo>
                    <a:pt x="4157" y="1079"/>
                    <a:pt x="6251" y="3062"/>
                    <a:pt x="6697" y="5593"/>
                  </a:cubicBezTo>
                  <a:cubicBezTo>
                    <a:pt x="6713" y="5687"/>
                    <a:pt x="6796" y="5753"/>
                    <a:pt x="6888" y="5753"/>
                  </a:cubicBezTo>
                  <a:cubicBezTo>
                    <a:pt x="6899" y="5753"/>
                    <a:pt x="6911" y="5752"/>
                    <a:pt x="6922" y="5750"/>
                  </a:cubicBezTo>
                  <a:cubicBezTo>
                    <a:pt x="7028" y="5731"/>
                    <a:pt x="7099" y="5631"/>
                    <a:pt x="7080" y="5525"/>
                  </a:cubicBezTo>
                  <a:cubicBezTo>
                    <a:pt x="6845" y="4196"/>
                    <a:pt x="6202" y="3000"/>
                    <a:pt x="5219" y="2065"/>
                  </a:cubicBezTo>
                  <a:cubicBezTo>
                    <a:pt x="4268" y="1163"/>
                    <a:pt x="3089" y="589"/>
                    <a:pt x="1801" y="403"/>
                  </a:cubicBezTo>
                  <a:lnTo>
                    <a:pt x="1801" y="221"/>
                  </a:lnTo>
                  <a:cubicBezTo>
                    <a:pt x="1801" y="141"/>
                    <a:pt x="1757" y="67"/>
                    <a:pt x="1686" y="27"/>
                  </a:cubicBezTo>
                  <a:cubicBezTo>
                    <a:pt x="1653" y="9"/>
                    <a:pt x="1617" y="0"/>
                    <a:pt x="1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2"/>
            <p:cNvSpPr/>
            <p:nvPr/>
          </p:nvSpPr>
          <p:spPr>
            <a:xfrm>
              <a:off x="2908932" y="1197002"/>
              <a:ext cx="135133" cy="73076"/>
            </a:xfrm>
            <a:custGeom>
              <a:avLst/>
              <a:gdLst/>
              <a:ahLst/>
              <a:cxnLst/>
              <a:rect l="l" t="t" r="r" b="b"/>
              <a:pathLst>
                <a:path w="4697" h="2540" extrusionOk="0">
                  <a:moveTo>
                    <a:pt x="1841" y="599"/>
                  </a:moveTo>
                  <a:cubicBezTo>
                    <a:pt x="1883" y="599"/>
                    <a:pt x="1925" y="615"/>
                    <a:pt x="1957" y="647"/>
                  </a:cubicBezTo>
                  <a:cubicBezTo>
                    <a:pt x="2021" y="711"/>
                    <a:pt x="2021" y="815"/>
                    <a:pt x="1957" y="879"/>
                  </a:cubicBezTo>
                  <a:cubicBezTo>
                    <a:pt x="1925" y="911"/>
                    <a:pt x="1883" y="927"/>
                    <a:pt x="1841" y="927"/>
                  </a:cubicBezTo>
                  <a:cubicBezTo>
                    <a:pt x="1800" y="927"/>
                    <a:pt x="1758" y="911"/>
                    <a:pt x="1726" y="879"/>
                  </a:cubicBezTo>
                  <a:cubicBezTo>
                    <a:pt x="1665" y="818"/>
                    <a:pt x="1663" y="721"/>
                    <a:pt x="1717" y="657"/>
                  </a:cubicBezTo>
                  <a:cubicBezTo>
                    <a:pt x="1723" y="650"/>
                    <a:pt x="1729" y="644"/>
                    <a:pt x="1735" y="638"/>
                  </a:cubicBezTo>
                  <a:cubicBezTo>
                    <a:pt x="1765" y="612"/>
                    <a:pt x="1803" y="599"/>
                    <a:pt x="1841" y="599"/>
                  </a:cubicBezTo>
                  <a:close/>
                  <a:moveTo>
                    <a:pt x="2348" y="1106"/>
                  </a:moveTo>
                  <a:cubicBezTo>
                    <a:pt x="2438" y="1106"/>
                    <a:pt x="2511" y="1180"/>
                    <a:pt x="2511" y="1270"/>
                  </a:cubicBezTo>
                  <a:cubicBezTo>
                    <a:pt x="2511" y="1360"/>
                    <a:pt x="2438" y="1433"/>
                    <a:pt x="2348" y="1433"/>
                  </a:cubicBezTo>
                  <a:cubicBezTo>
                    <a:pt x="2258" y="1433"/>
                    <a:pt x="2185" y="1360"/>
                    <a:pt x="2185" y="1270"/>
                  </a:cubicBezTo>
                  <a:cubicBezTo>
                    <a:pt x="2185" y="1180"/>
                    <a:pt x="2258" y="1106"/>
                    <a:pt x="2348" y="1106"/>
                  </a:cubicBezTo>
                  <a:close/>
                  <a:moveTo>
                    <a:pt x="1200" y="728"/>
                  </a:moveTo>
                  <a:lnTo>
                    <a:pt x="1200" y="728"/>
                  </a:lnTo>
                  <a:cubicBezTo>
                    <a:pt x="1038" y="1070"/>
                    <a:pt x="1038" y="1469"/>
                    <a:pt x="1200" y="1812"/>
                  </a:cubicBezTo>
                  <a:cubicBezTo>
                    <a:pt x="873" y="1625"/>
                    <a:pt x="615" y="1405"/>
                    <a:pt x="473" y="1270"/>
                  </a:cubicBezTo>
                  <a:cubicBezTo>
                    <a:pt x="615" y="1134"/>
                    <a:pt x="873" y="914"/>
                    <a:pt x="1200" y="728"/>
                  </a:cubicBezTo>
                  <a:close/>
                  <a:moveTo>
                    <a:pt x="3497" y="728"/>
                  </a:moveTo>
                  <a:lnTo>
                    <a:pt x="3497" y="728"/>
                  </a:lnTo>
                  <a:cubicBezTo>
                    <a:pt x="3823" y="914"/>
                    <a:pt x="4081" y="1134"/>
                    <a:pt x="4224" y="1270"/>
                  </a:cubicBezTo>
                  <a:cubicBezTo>
                    <a:pt x="4081" y="1405"/>
                    <a:pt x="3823" y="1625"/>
                    <a:pt x="3497" y="1812"/>
                  </a:cubicBezTo>
                  <a:cubicBezTo>
                    <a:pt x="3658" y="1469"/>
                    <a:pt x="3659" y="1070"/>
                    <a:pt x="3497" y="728"/>
                  </a:cubicBezTo>
                  <a:close/>
                  <a:moveTo>
                    <a:pt x="2350" y="390"/>
                  </a:moveTo>
                  <a:cubicBezTo>
                    <a:pt x="2831" y="390"/>
                    <a:pt x="3229" y="783"/>
                    <a:pt x="3229" y="1270"/>
                  </a:cubicBezTo>
                  <a:cubicBezTo>
                    <a:pt x="3229" y="1756"/>
                    <a:pt x="2833" y="2151"/>
                    <a:pt x="2348" y="2151"/>
                  </a:cubicBezTo>
                  <a:cubicBezTo>
                    <a:pt x="1828" y="2151"/>
                    <a:pt x="1417" y="1699"/>
                    <a:pt x="1472" y="1176"/>
                  </a:cubicBezTo>
                  <a:lnTo>
                    <a:pt x="1473" y="1176"/>
                  </a:lnTo>
                  <a:cubicBezTo>
                    <a:pt x="1565" y="1258"/>
                    <a:pt x="1680" y="1305"/>
                    <a:pt x="1797" y="1314"/>
                  </a:cubicBezTo>
                  <a:cubicBezTo>
                    <a:pt x="1820" y="1599"/>
                    <a:pt x="2058" y="1823"/>
                    <a:pt x="2348" y="1823"/>
                  </a:cubicBezTo>
                  <a:cubicBezTo>
                    <a:pt x="2653" y="1823"/>
                    <a:pt x="2901" y="1575"/>
                    <a:pt x="2901" y="1270"/>
                  </a:cubicBezTo>
                  <a:cubicBezTo>
                    <a:pt x="2901" y="965"/>
                    <a:pt x="2677" y="741"/>
                    <a:pt x="2393" y="719"/>
                  </a:cubicBezTo>
                  <a:cubicBezTo>
                    <a:pt x="2383" y="602"/>
                    <a:pt x="2337" y="487"/>
                    <a:pt x="2254" y="395"/>
                  </a:cubicBezTo>
                  <a:cubicBezTo>
                    <a:pt x="2286" y="392"/>
                    <a:pt x="2319" y="390"/>
                    <a:pt x="2350" y="390"/>
                  </a:cubicBezTo>
                  <a:close/>
                  <a:moveTo>
                    <a:pt x="2348" y="0"/>
                  </a:moveTo>
                  <a:cubicBezTo>
                    <a:pt x="1239" y="0"/>
                    <a:pt x="341" y="840"/>
                    <a:pt x="93" y="1097"/>
                  </a:cubicBezTo>
                  <a:cubicBezTo>
                    <a:pt x="0" y="1194"/>
                    <a:pt x="0" y="1345"/>
                    <a:pt x="93" y="1442"/>
                  </a:cubicBezTo>
                  <a:cubicBezTo>
                    <a:pt x="342" y="1700"/>
                    <a:pt x="1239" y="2539"/>
                    <a:pt x="2348" y="2539"/>
                  </a:cubicBezTo>
                  <a:cubicBezTo>
                    <a:pt x="3458" y="2539"/>
                    <a:pt x="4355" y="1700"/>
                    <a:pt x="4603" y="1442"/>
                  </a:cubicBezTo>
                  <a:cubicBezTo>
                    <a:pt x="4696" y="1345"/>
                    <a:pt x="4696" y="1194"/>
                    <a:pt x="4603" y="1097"/>
                  </a:cubicBezTo>
                  <a:cubicBezTo>
                    <a:pt x="4355" y="840"/>
                    <a:pt x="3458" y="0"/>
                    <a:pt x="2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2"/>
            <p:cNvSpPr/>
            <p:nvPr/>
          </p:nvSpPr>
          <p:spPr>
            <a:xfrm>
              <a:off x="2930596" y="1267402"/>
              <a:ext cx="91805" cy="23275"/>
            </a:xfrm>
            <a:custGeom>
              <a:avLst/>
              <a:gdLst/>
              <a:ahLst/>
              <a:cxnLst/>
              <a:rect l="l" t="t" r="r" b="b"/>
              <a:pathLst>
                <a:path w="3191" h="809" extrusionOk="0">
                  <a:moveTo>
                    <a:pt x="223" y="1"/>
                  </a:moveTo>
                  <a:cubicBezTo>
                    <a:pt x="157" y="1"/>
                    <a:pt x="92" y="35"/>
                    <a:pt x="56" y="96"/>
                  </a:cubicBezTo>
                  <a:cubicBezTo>
                    <a:pt x="1" y="189"/>
                    <a:pt x="31" y="307"/>
                    <a:pt x="123" y="362"/>
                  </a:cubicBezTo>
                  <a:cubicBezTo>
                    <a:pt x="621" y="659"/>
                    <a:pt x="1116" y="809"/>
                    <a:pt x="1595" y="809"/>
                  </a:cubicBezTo>
                  <a:cubicBezTo>
                    <a:pt x="2074" y="809"/>
                    <a:pt x="2569" y="659"/>
                    <a:pt x="3067" y="362"/>
                  </a:cubicBezTo>
                  <a:cubicBezTo>
                    <a:pt x="3159" y="307"/>
                    <a:pt x="3190" y="189"/>
                    <a:pt x="3135" y="96"/>
                  </a:cubicBezTo>
                  <a:cubicBezTo>
                    <a:pt x="3098" y="35"/>
                    <a:pt x="3034" y="1"/>
                    <a:pt x="2968" y="1"/>
                  </a:cubicBezTo>
                  <a:cubicBezTo>
                    <a:pt x="2934" y="1"/>
                    <a:pt x="2899" y="10"/>
                    <a:pt x="2868" y="28"/>
                  </a:cubicBezTo>
                  <a:cubicBezTo>
                    <a:pt x="2432" y="288"/>
                    <a:pt x="2002" y="420"/>
                    <a:pt x="1595" y="420"/>
                  </a:cubicBezTo>
                  <a:cubicBezTo>
                    <a:pt x="1188" y="420"/>
                    <a:pt x="760" y="288"/>
                    <a:pt x="322" y="28"/>
                  </a:cubicBezTo>
                  <a:cubicBezTo>
                    <a:pt x="291" y="10"/>
                    <a:pt x="257"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2"/>
            <p:cNvSpPr/>
            <p:nvPr/>
          </p:nvSpPr>
          <p:spPr>
            <a:xfrm>
              <a:off x="2970874" y="1166046"/>
              <a:ext cx="11220" cy="21549"/>
            </a:xfrm>
            <a:custGeom>
              <a:avLst/>
              <a:gdLst/>
              <a:ahLst/>
              <a:cxnLst/>
              <a:rect l="l" t="t" r="r" b="b"/>
              <a:pathLst>
                <a:path w="390" h="749" extrusionOk="0">
                  <a:moveTo>
                    <a:pt x="195" y="1"/>
                  </a:moveTo>
                  <a:cubicBezTo>
                    <a:pt x="88" y="1"/>
                    <a:pt x="1" y="88"/>
                    <a:pt x="1" y="195"/>
                  </a:cubicBezTo>
                  <a:lnTo>
                    <a:pt x="1" y="554"/>
                  </a:lnTo>
                  <a:cubicBezTo>
                    <a:pt x="1" y="662"/>
                    <a:pt x="88" y="748"/>
                    <a:pt x="195" y="748"/>
                  </a:cubicBezTo>
                  <a:cubicBezTo>
                    <a:pt x="303" y="748"/>
                    <a:pt x="389" y="662"/>
                    <a:pt x="389" y="554"/>
                  </a:cubicBezTo>
                  <a:lnTo>
                    <a:pt x="389" y="195"/>
                  </a:lnTo>
                  <a:cubicBezTo>
                    <a:pt x="389"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2"/>
            <p:cNvSpPr/>
            <p:nvPr/>
          </p:nvSpPr>
          <p:spPr>
            <a:xfrm>
              <a:off x="2939141" y="1174360"/>
              <a:ext cx="17981" cy="20139"/>
            </a:xfrm>
            <a:custGeom>
              <a:avLst/>
              <a:gdLst/>
              <a:ahLst/>
              <a:cxnLst/>
              <a:rect l="l" t="t" r="r" b="b"/>
              <a:pathLst>
                <a:path w="625" h="700" extrusionOk="0">
                  <a:moveTo>
                    <a:pt x="223" y="0"/>
                  </a:moveTo>
                  <a:cubicBezTo>
                    <a:pt x="190" y="0"/>
                    <a:pt x="156" y="8"/>
                    <a:pt x="126" y="26"/>
                  </a:cubicBezTo>
                  <a:cubicBezTo>
                    <a:pt x="33" y="80"/>
                    <a:pt x="0" y="199"/>
                    <a:pt x="54" y="292"/>
                  </a:cubicBezTo>
                  <a:lnTo>
                    <a:pt x="234" y="602"/>
                  </a:lnTo>
                  <a:cubicBezTo>
                    <a:pt x="270" y="665"/>
                    <a:pt x="335" y="700"/>
                    <a:pt x="402" y="700"/>
                  </a:cubicBezTo>
                  <a:cubicBezTo>
                    <a:pt x="435" y="700"/>
                    <a:pt x="469" y="691"/>
                    <a:pt x="500" y="673"/>
                  </a:cubicBezTo>
                  <a:cubicBezTo>
                    <a:pt x="593" y="620"/>
                    <a:pt x="625" y="501"/>
                    <a:pt x="571" y="408"/>
                  </a:cubicBezTo>
                  <a:lnTo>
                    <a:pt x="391" y="97"/>
                  </a:lnTo>
                  <a:cubicBezTo>
                    <a:pt x="355" y="35"/>
                    <a:pt x="290"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2"/>
            <p:cNvSpPr/>
            <p:nvPr/>
          </p:nvSpPr>
          <p:spPr>
            <a:xfrm>
              <a:off x="2995875" y="1174360"/>
              <a:ext cx="17952" cy="20139"/>
            </a:xfrm>
            <a:custGeom>
              <a:avLst/>
              <a:gdLst/>
              <a:ahLst/>
              <a:cxnLst/>
              <a:rect l="l" t="t" r="r" b="b"/>
              <a:pathLst>
                <a:path w="624" h="700" extrusionOk="0">
                  <a:moveTo>
                    <a:pt x="402" y="0"/>
                  </a:moveTo>
                  <a:cubicBezTo>
                    <a:pt x="334" y="0"/>
                    <a:pt x="269" y="35"/>
                    <a:pt x="233" y="97"/>
                  </a:cubicBezTo>
                  <a:lnTo>
                    <a:pt x="54" y="408"/>
                  </a:lnTo>
                  <a:cubicBezTo>
                    <a:pt x="0" y="501"/>
                    <a:pt x="31" y="620"/>
                    <a:pt x="124" y="673"/>
                  </a:cubicBezTo>
                  <a:cubicBezTo>
                    <a:pt x="155" y="691"/>
                    <a:pt x="189" y="700"/>
                    <a:pt x="222" y="700"/>
                  </a:cubicBezTo>
                  <a:cubicBezTo>
                    <a:pt x="289" y="700"/>
                    <a:pt x="354" y="665"/>
                    <a:pt x="391" y="602"/>
                  </a:cubicBezTo>
                  <a:lnTo>
                    <a:pt x="570" y="292"/>
                  </a:lnTo>
                  <a:cubicBezTo>
                    <a:pt x="624" y="199"/>
                    <a:pt x="592" y="80"/>
                    <a:pt x="499" y="26"/>
                  </a:cubicBezTo>
                  <a:cubicBezTo>
                    <a:pt x="468" y="8"/>
                    <a:pt x="43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2"/>
            <p:cNvSpPr/>
            <p:nvPr/>
          </p:nvSpPr>
          <p:spPr>
            <a:xfrm>
              <a:off x="2784675" y="1042335"/>
              <a:ext cx="290232" cy="381778"/>
            </a:xfrm>
            <a:custGeom>
              <a:avLst/>
              <a:gdLst/>
              <a:ahLst/>
              <a:cxnLst/>
              <a:rect l="l" t="t" r="r" b="b"/>
              <a:pathLst>
                <a:path w="10088" h="13270" extrusionOk="0">
                  <a:moveTo>
                    <a:pt x="2905" y="460"/>
                  </a:moveTo>
                  <a:lnTo>
                    <a:pt x="3326" y="883"/>
                  </a:lnTo>
                  <a:cubicBezTo>
                    <a:pt x="3369" y="924"/>
                    <a:pt x="3426" y="947"/>
                    <a:pt x="3484" y="947"/>
                  </a:cubicBezTo>
                  <a:cubicBezTo>
                    <a:pt x="3502" y="947"/>
                    <a:pt x="3521" y="944"/>
                    <a:pt x="3539" y="940"/>
                  </a:cubicBezTo>
                  <a:lnTo>
                    <a:pt x="4116" y="784"/>
                  </a:lnTo>
                  <a:lnTo>
                    <a:pt x="4270" y="1361"/>
                  </a:lnTo>
                  <a:cubicBezTo>
                    <a:pt x="4291" y="1437"/>
                    <a:pt x="4351" y="1497"/>
                    <a:pt x="4427" y="1518"/>
                  </a:cubicBezTo>
                  <a:lnTo>
                    <a:pt x="5002" y="1672"/>
                  </a:lnTo>
                  <a:lnTo>
                    <a:pt x="4848" y="2249"/>
                  </a:lnTo>
                  <a:cubicBezTo>
                    <a:pt x="4828" y="2324"/>
                    <a:pt x="4849" y="2406"/>
                    <a:pt x="4905" y="2461"/>
                  </a:cubicBezTo>
                  <a:lnTo>
                    <a:pt x="5327" y="2883"/>
                  </a:lnTo>
                  <a:lnTo>
                    <a:pt x="4905" y="3305"/>
                  </a:lnTo>
                  <a:cubicBezTo>
                    <a:pt x="4849" y="3361"/>
                    <a:pt x="4828" y="3443"/>
                    <a:pt x="4848" y="3518"/>
                  </a:cubicBezTo>
                  <a:cubicBezTo>
                    <a:pt x="4861" y="3567"/>
                    <a:pt x="4965" y="3957"/>
                    <a:pt x="5002" y="4095"/>
                  </a:cubicBezTo>
                  <a:lnTo>
                    <a:pt x="4427" y="4249"/>
                  </a:lnTo>
                  <a:cubicBezTo>
                    <a:pt x="4350" y="4270"/>
                    <a:pt x="4291" y="4330"/>
                    <a:pt x="4270" y="4405"/>
                  </a:cubicBezTo>
                  <a:lnTo>
                    <a:pt x="4115" y="4982"/>
                  </a:lnTo>
                  <a:cubicBezTo>
                    <a:pt x="3713" y="4874"/>
                    <a:pt x="3662" y="4860"/>
                    <a:pt x="3663" y="4860"/>
                  </a:cubicBezTo>
                  <a:lnTo>
                    <a:pt x="3663" y="4860"/>
                  </a:lnTo>
                  <a:cubicBezTo>
                    <a:pt x="3663" y="4860"/>
                    <a:pt x="3669" y="4862"/>
                    <a:pt x="3669" y="4862"/>
                  </a:cubicBezTo>
                  <a:cubicBezTo>
                    <a:pt x="3670" y="4862"/>
                    <a:pt x="3650" y="4857"/>
                    <a:pt x="3539" y="4827"/>
                  </a:cubicBezTo>
                  <a:cubicBezTo>
                    <a:pt x="3521" y="4822"/>
                    <a:pt x="3502" y="4820"/>
                    <a:pt x="3483" y="4820"/>
                  </a:cubicBezTo>
                  <a:cubicBezTo>
                    <a:pt x="3425" y="4820"/>
                    <a:pt x="3368" y="4843"/>
                    <a:pt x="3326" y="4884"/>
                  </a:cubicBezTo>
                  <a:lnTo>
                    <a:pt x="2905" y="5307"/>
                  </a:lnTo>
                  <a:lnTo>
                    <a:pt x="2483" y="4885"/>
                  </a:lnTo>
                  <a:cubicBezTo>
                    <a:pt x="2441" y="4843"/>
                    <a:pt x="2384" y="4820"/>
                    <a:pt x="2326" y="4820"/>
                  </a:cubicBezTo>
                  <a:cubicBezTo>
                    <a:pt x="2307" y="4820"/>
                    <a:pt x="2288" y="4822"/>
                    <a:pt x="2269" y="4827"/>
                  </a:cubicBezTo>
                  <a:cubicBezTo>
                    <a:pt x="2068" y="4881"/>
                    <a:pt x="1802" y="4952"/>
                    <a:pt x="1693" y="4982"/>
                  </a:cubicBezTo>
                  <a:lnTo>
                    <a:pt x="1539" y="4405"/>
                  </a:lnTo>
                  <a:cubicBezTo>
                    <a:pt x="1518" y="4330"/>
                    <a:pt x="1458" y="4270"/>
                    <a:pt x="1383" y="4249"/>
                  </a:cubicBezTo>
                  <a:lnTo>
                    <a:pt x="1073" y="4166"/>
                  </a:lnTo>
                  <a:lnTo>
                    <a:pt x="1069" y="4165"/>
                  </a:lnTo>
                  <a:lnTo>
                    <a:pt x="806" y="4095"/>
                  </a:lnTo>
                  <a:lnTo>
                    <a:pt x="961" y="3518"/>
                  </a:lnTo>
                  <a:cubicBezTo>
                    <a:pt x="981" y="3443"/>
                    <a:pt x="959" y="3361"/>
                    <a:pt x="903" y="3305"/>
                  </a:cubicBezTo>
                  <a:lnTo>
                    <a:pt x="481" y="2883"/>
                  </a:lnTo>
                  <a:lnTo>
                    <a:pt x="904" y="2461"/>
                  </a:lnTo>
                  <a:cubicBezTo>
                    <a:pt x="959" y="2406"/>
                    <a:pt x="981" y="2324"/>
                    <a:pt x="961" y="2249"/>
                  </a:cubicBezTo>
                  <a:lnTo>
                    <a:pt x="806" y="1672"/>
                  </a:lnTo>
                  <a:lnTo>
                    <a:pt x="1383" y="1518"/>
                  </a:lnTo>
                  <a:cubicBezTo>
                    <a:pt x="1458" y="1497"/>
                    <a:pt x="1518" y="1437"/>
                    <a:pt x="1539" y="1361"/>
                  </a:cubicBezTo>
                  <a:lnTo>
                    <a:pt x="1693" y="784"/>
                  </a:lnTo>
                  <a:lnTo>
                    <a:pt x="2270" y="940"/>
                  </a:lnTo>
                  <a:cubicBezTo>
                    <a:pt x="2288" y="944"/>
                    <a:pt x="2307" y="947"/>
                    <a:pt x="2326" y="947"/>
                  </a:cubicBezTo>
                  <a:cubicBezTo>
                    <a:pt x="2384" y="947"/>
                    <a:pt x="2441" y="924"/>
                    <a:pt x="2483" y="883"/>
                  </a:cubicBezTo>
                  <a:lnTo>
                    <a:pt x="2905" y="460"/>
                  </a:lnTo>
                  <a:close/>
                  <a:moveTo>
                    <a:pt x="1139" y="4587"/>
                  </a:moveTo>
                  <a:lnTo>
                    <a:pt x="1188" y="4601"/>
                  </a:lnTo>
                  <a:lnTo>
                    <a:pt x="1361" y="5246"/>
                  </a:lnTo>
                  <a:cubicBezTo>
                    <a:pt x="1387" y="5345"/>
                    <a:pt x="1477" y="5409"/>
                    <a:pt x="1575" y="5409"/>
                  </a:cubicBezTo>
                  <a:cubicBezTo>
                    <a:pt x="1584" y="5409"/>
                    <a:pt x="1594" y="5408"/>
                    <a:pt x="1604" y="5407"/>
                  </a:cubicBezTo>
                  <a:lnTo>
                    <a:pt x="1604" y="5407"/>
                  </a:lnTo>
                  <a:cubicBezTo>
                    <a:pt x="1506" y="5810"/>
                    <a:pt x="1456" y="6226"/>
                    <a:pt x="1456" y="6646"/>
                  </a:cubicBezTo>
                  <a:cubicBezTo>
                    <a:pt x="1456" y="9222"/>
                    <a:pt x="3344" y="11419"/>
                    <a:pt x="5891" y="11800"/>
                  </a:cubicBezTo>
                  <a:cubicBezTo>
                    <a:pt x="5902" y="11802"/>
                    <a:pt x="5913" y="11802"/>
                    <a:pt x="5924" y="11802"/>
                  </a:cubicBezTo>
                  <a:cubicBezTo>
                    <a:pt x="6020" y="11802"/>
                    <a:pt x="6105" y="11741"/>
                    <a:pt x="6135" y="11649"/>
                  </a:cubicBezTo>
                  <a:lnTo>
                    <a:pt x="7017" y="12200"/>
                  </a:lnTo>
                  <a:lnTo>
                    <a:pt x="6145" y="12745"/>
                  </a:lnTo>
                  <a:lnTo>
                    <a:pt x="6145" y="12720"/>
                  </a:lnTo>
                  <a:cubicBezTo>
                    <a:pt x="6145" y="12608"/>
                    <a:pt x="6061" y="12513"/>
                    <a:pt x="5951" y="12500"/>
                  </a:cubicBezTo>
                  <a:cubicBezTo>
                    <a:pt x="2997" y="12142"/>
                    <a:pt x="770" y="9626"/>
                    <a:pt x="770" y="6646"/>
                  </a:cubicBezTo>
                  <a:cubicBezTo>
                    <a:pt x="770" y="5937"/>
                    <a:pt x="894" y="5245"/>
                    <a:pt x="1139" y="4587"/>
                  </a:cubicBezTo>
                  <a:close/>
                  <a:moveTo>
                    <a:pt x="2904" y="1"/>
                  </a:moveTo>
                  <a:cubicBezTo>
                    <a:pt x="2848" y="1"/>
                    <a:pt x="2791" y="22"/>
                    <a:pt x="2749" y="66"/>
                  </a:cubicBezTo>
                  <a:lnTo>
                    <a:pt x="2276" y="538"/>
                  </a:lnTo>
                  <a:lnTo>
                    <a:pt x="1631" y="365"/>
                  </a:lnTo>
                  <a:cubicBezTo>
                    <a:pt x="1612" y="360"/>
                    <a:pt x="1593" y="357"/>
                    <a:pt x="1574" y="357"/>
                  </a:cubicBezTo>
                  <a:cubicBezTo>
                    <a:pt x="1476" y="357"/>
                    <a:pt x="1387" y="422"/>
                    <a:pt x="1361" y="521"/>
                  </a:cubicBezTo>
                  <a:lnTo>
                    <a:pt x="1187" y="1166"/>
                  </a:lnTo>
                  <a:lnTo>
                    <a:pt x="542" y="1340"/>
                  </a:lnTo>
                  <a:cubicBezTo>
                    <a:pt x="424" y="1371"/>
                    <a:pt x="355" y="1492"/>
                    <a:pt x="386" y="1610"/>
                  </a:cubicBezTo>
                  <a:lnTo>
                    <a:pt x="559" y="2255"/>
                  </a:lnTo>
                  <a:lnTo>
                    <a:pt x="87" y="2727"/>
                  </a:lnTo>
                  <a:cubicBezTo>
                    <a:pt x="0" y="2813"/>
                    <a:pt x="0" y="2954"/>
                    <a:pt x="87" y="3039"/>
                  </a:cubicBezTo>
                  <a:lnTo>
                    <a:pt x="559" y="3512"/>
                  </a:lnTo>
                  <a:lnTo>
                    <a:pt x="386" y="4157"/>
                  </a:lnTo>
                  <a:cubicBezTo>
                    <a:pt x="355" y="4275"/>
                    <a:pt x="424" y="4396"/>
                    <a:pt x="542" y="4427"/>
                  </a:cubicBezTo>
                  <a:lnTo>
                    <a:pt x="761" y="4486"/>
                  </a:lnTo>
                  <a:cubicBezTo>
                    <a:pt x="508" y="5177"/>
                    <a:pt x="380" y="5901"/>
                    <a:pt x="380" y="6646"/>
                  </a:cubicBezTo>
                  <a:cubicBezTo>
                    <a:pt x="380" y="9772"/>
                    <a:pt x="2680" y="12421"/>
                    <a:pt x="5755" y="12867"/>
                  </a:cubicBezTo>
                  <a:lnTo>
                    <a:pt x="5755" y="13048"/>
                  </a:lnTo>
                  <a:cubicBezTo>
                    <a:pt x="5755" y="13170"/>
                    <a:pt x="5854" y="13269"/>
                    <a:pt x="5976" y="13269"/>
                  </a:cubicBezTo>
                  <a:cubicBezTo>
                    <a:pt x="6017" y="13269"/>
                    <a:pt x="6058" y="13258"/>
                    <a:pt x="6093" y="13236"/>
                  </a:cubicBezTo>
                  <a:lnTo>
                    <a:pt x="7451" y="12387"/>
                  </a:lnTo>
                  <a:cubicBezTo>
                    <a:pt x="7516" y="12347"/>
                    <a:pt x="7555" y="12277"/>
                    <a:pt x="7555" y="12200"/>
                  </a:cubicBezTo>
                  <a:cubicBezTo>
                    <a:pt x="7555" y="12123"/>
                    <a:pt x="7516" y="12053"/>
                    <a:pt x="7451" y="12013"/>
                  </a:cubicBezTo>
                  <a:lnTo>
                    <a:pt x="6094" y="11164"/>
                  </a:lnTo>
                  <a:cubicBezTo>
                    <a:pt x="6059" y="11142"/>
                    <a:pt x="6018" y="11131"/>
                    <a:pt x="5978" y="11131"/>
                  </a:cubicBezTo>
                  <a:cubicBezTo>
                    <a:pt x="5941" y="11131"/>
                    <a:pt x="5904" y="11140"/>
                    <a:pt x="5870" y="11159"/>
                  </a:cubicBezTo>
                  <a:cubicBezTo>
                    <a:pt x="5800" y="11197"/>
                    <a:pt x="5756" y="11272"/>
                    <a:pt x="5756" y="11352"/>
                  </a:cubicBezTo>
                  <a:lnTo>
                    <a:pt x="5756" y="11382"/>
                  </a:lnTo>
                  <a:cubicBezTo>
                    <a:pt x="3513" y="10952"/>
                    <a:pt x="1845" y="8949"/>
                    <a:pt x="1845" y="6646"/>
                  </a:cubicBezTo>
                  <a:cubicBezTo>
                    <a:pt x="1845" y="6185"/>
                    <a:pt x="1910" y="5731"/>
                    <a:pt x="2037" y="5292"/>
                  </a:cubicBezTo>
                  <a:lnTo>
                    <a:pt x="2276" y="5228"/>
                  </a:lnTo>
                  <a:lnTo>
                    <a:pt x="2749" y="5701"/>
                  </a:lnTo>
                  <a:cubicBezTo>
                    <a:pt x="2791" y="5744"/>
                    <a:pt x="2848" y="5765"/>
                    <a:pt x="2904" y="5765"/>
                  </a:cubicBezTo>
                  <a:cubicBezTo>
                    <a:pt x="2961" y="5765"/>
                    <a:pt x="3017" y="5744"/>
                    <a:pt x="3061" y="5701"/>
                  </a:cubicBezTo>
                  <a:lnTo>
                    <a:pt x="3533" y="5228"/>
                  </a:lnTo>
                  <a:lnTo>
                    <a:pt x="3552" y="5233"/>
                  </a:lnTo>
                  <a:cubicBezTo>
                    <a:pt x="3352" y="5675"/>
                    <a:pt x="3247" y="6158"/>
                    <a:pt x="3247" y="6646"/>
                  </a:cubicBezTo>
                  <a:cubicBezTo>
                    <a:pt x="3247" y="8002"/>
                    <a:pt x="4049" y="9231"/>
                    <a:pt x="5291" y="9778"/>
                  </a:cubicBezTo>
                  <a:cubicBezTo>
                    <a:pt x="5316" y="9789"/>
                    <a:pt x="5343" y="9794"/>
                    <a:pt x="5369" y="9794"/>
                  </a:cubicBezTo>
                  <a:cubicBezTo>
                    <a:pt x="5444" y="9794"/>
                    <a:pt x="5515" y="9751"/>
                    <a:pt x="5547" y="9677"/>
                  </a:cubicBezTo>
                  <a:cubicBezTo>
                    <a:pt x="5591" y="9579"/>
                    <a:pt x="5546" y="9464"/>
                    <a:pt x="5448" y="9421"/>
                  </a:cubicBezTo>
                  <a:cubicBezTo>
                    <a:pt x="4348" y="8937"/>
                    <a:pt x="3637" y="7847"/>
                    <a:pt x="3637" y="6646"/>
                  </a:cubicBezTo>
                  <a:cubicBezTo>
                    <a:pt x="3637" y="6192"/>
                    <a:pt x="3739" y="5742"/>
                    <a:pt x="3933" y="5336"/>
                  </a:cubicBezTo>
                  <a:lnTo>
                    <a:pt x="4178" y="5401"/>
                  </a:lnTo>
                  <a:cubicBezTo>
                    <a:pt x="4198" y="5406"/>
                    <a:pt x="4217" y="5409"/>
                    <a:pt x="4236" y="5409"/>
                  </a:cubicBezTo>
                  <a:cubicBezTo>
                    <a:pt x="4334" y="5409"/>
                    <a:pt x="4422" y="5344"/>
                    <a:pt x="4448" y="5246"/>
                  </a:cubicBezTo>
                  <a:lnTo>
                    <a:pt x="4621" y="4600"/>
                  </a:lnTo>
                  <a:lnTo>
                    <a:pt x="5266" y="4427"/>
                  </a:lnTo>
                  <a:cubicBezTo>
                    <a:pt x="5384" y="4396"/>
                    <a:pt x="5454" y="4275"/>
                    <a:pt x="5422" y="4157"/>
                  </a:cubicBezTo>
                  <a:lnTo>
                    <a:pt x="5357" y="3912"/>
                  </a:lnTo>
                  <a:cubicBezTo>
                    <a:pt x="5763" y="3718"/>
                    <a:pt x="6213" y="3615"/>
                    <a:pt x="6667" y="3615"/>
                  </a:cubicBezTo>
                  <a:cubicBezTo>
                    <a:pt x="8338" y="3615"/>
                    <a:pt x="9697" y="4975"/>
                    <a:pt x="9697" y="6646"/>
                  </a:cubicBezTo>
                  <a:cubicBezTo>
                    <a:pt x="9697" y="8317"/>
                    <a:pt x="8338" y="9676"/>
                    <a:pt x="6667" y="9676"/>
                  </a:cubicBezTo>
                  <a:cubicBezTo>
                    <a:pt x="6537" y="9676"/>
                    <a:pt x="6404" y="9668"/>
                    <a:pt x="6276" y="9651"/>
                  </a:cubicBezTo>
                  <a:cubicBezTo>
                    <a:pt x="6268" y="9650"/>
                    <a:pt x="6260" y="9650"/>
                    <a:pt x="6251" y="9650"/>
                  </a:cubicBezTo>
                  <a:cubicBezTo>
                    <a:pt x="6155" y="9650"/>
                    <a:pt x="6070" y="9721"/>
                    <a:pt x="6058" y="9820"/>
                  </a:cubicBezTo>
                  <a:cubicBezTo>
                    <a:pt x="6045" y="9926"/>
                    <a:pt x="6120" y="10024"/>
                    <a:pt x="6227" y="10037"/>
                  </a:cubicBezTo>
                  <a:cubicBezTo>
                    <a:pt x="6371" y="10056"/>
                    <a:pt x="6519" y="10066"/>
                    <a:pt x="6667" y="10066"/>
                  </a:cubicBezTo>
                  <a:cubicBezTo>
                    <a:pt x="8553" y="10066"/>
                    <a:pt x="10087" y="8532"/>
                    <a:pt x="10087" y="6646"/>
                  </a:cubicBezTo>
                  <a:cubicBezTo>
                    <a:pt x="10087" y="4760"/>
                    <a:pt x="8553" y="3226"/>
                    <a:pt x="6667" y="3226"/>
                  </a:cubicBezTo>
                  <a:cubicBezTo>
                    <a:pt x="6179" y="3226"/>
                    <a:pt x="5696" y="3331"/>
                    <a:pt x="5255" y="3531"/>
                  </a:cubicBezTo>
                  <a:lnTo>
                    <a:pt x="5250" y="3511"/>
                  </a:lnTo>
                  <a:lnTo>
                    <a:pt x="5722" y="3039"/>
                  </a:lnTo>
                  <a:cubicBezTo>
                    <a:pt x="5808" y="2953"/>
                    <a:pt x="5808" y="2813"/>
                    <a:pt x="5722" y="2727"/>
                  </a:cubicBezTo>
                  <a:lnTo>
                    <a:pt x="5250" y="2255"/>
                  </a:lnTo>
                  <a:lnTo>
                    <a:pt x="5422" y="1610"/>
                  </a:lnTo>
                  <a:cubicBezTo>
                    <a:pt x="5454" y="1492"/>
                    <a:pt x="5384" y="1371"/>
                    <a:pt x="5267" y="1339"/>
                  </a:cubicBezTo>
                  <a:lnTo>
                    <a:pt x="4621" y="1166"/>
                  </a:lnTo>
                  <a:lnTo>
                    <a:pt x="4448" y="521"/>
                  </a:lnTo>
                  <a:cubicBezTo>
                    <a:pt x="4422" y="422"/>
                    <a:pt x="4333" y="357"/>
                    <a:pt x="4235" y="357"/>
                  </a:cubicBezTo>
                  <a:cubicBezTo>
                    <a:pt x="4217" y="357"/>
                    <a:pt x="4197" y="360"/>
                    <a:pt x="4178" y="365"/>
                  </a:cubicBezTo>
                  <a:lnTo>
                    <a:pt x="3533" y="537"/>
                  </a:lnTo>
                  <a:lnTo>
                    <a:pt x="3061" y="66"/>
                  </a:lnTo>
                  <a:cubicBezTo>
                    <a:pt x="3017" y="22"/>
                    <a:pt x="2961" y="1"/>
                    <a:pt x="2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2"/>
          <p:cNvGrpSpPr/>
          <p:nvPr/>
        </p:nvGrpSpPr>
        <p:grpSpPr>
          <a:xfrm>
            <a:off x="2400799" y="1381463"/>
            <a:ext cx="382382" cy="289225"/>
            <a:chOff x="2207290" y="1088913"/>
            <a:chExt cx="382382" cy="289225"/>
          </a:xfrm>
        </p:grpSpPr>
        <p:sp>
          <p:nvSpPr>
            <p:cNvPr id="843" name="Google Shape;843;p52"/>
            <p:cNvSpPr/>
            <p:nvPr/>
          </p:nvSpPr>
          <p:spPr>
            <a:xfrm>
              <a:off x="2368977" y="1175338"/>
              <a:ext cx="17780" cy="24339"/>
            </a:xfrm>
            <a:custGeom>
              <a:avLst/>
              <a:gdLst/>
              <a:ahLst/>
              <a:cxnLst/>
              <a:rect l="l" t="t" r="r" b="b"/>
              <a:pathLst>
                <a:path w="618" h="846" extrusionOk="0">
                  <a:moveTo>
                    <a:pt x="423" y="0"/>
                  </a:moveTo>
                  <a:cubicBezTo>
                    <a:pt x="316" y="0"/>
                    <a:pt x="228" y="87"/>
                    <a:pt x="228" y="195"/>
                  </a:cubicBezTo>
                  <a:lnTo>
                    <a:pt x="228" y="453"/>
                  </a:lnTo>
                  <a:cubicBezTo>
                    <a:pt x="228" y="454"/>
                    <a:pt x="227" y="456"/>
                    <a:pt x="226" y="456"/>
                  </a:cubicBezTo>
                  <a:lnTo>
                    <a:pt x="195" y="456"/>
                  </a:lnTo>
                  <a:cubicBezTo>
                    <a:pt x="87" y="456"/>
                    <a:pt x="0" y="543"/>
                    <a:pt x="0" y="651"/>
                  </a:cubicBezTo>
                  <a:cubicBezTo>
                    <a:pt x="0" y="758"/>
                    <a:pt x="87" y="845"/>
                    <a:pt x="195" y="845"/>
                  </a:cubicBezTo>
                  <a:lnTo>
                    <a:pt x="226" y="845"/>
                  </a:lnTo>
                  <a:cubicBezTo>
                    <a:pt x="442" y="845"/>
                    <a:pt x="618" y="669"/>
                    <a:pt x="618" y="453"/>
                  </a:cubicBezTo>
                  <a:lnTo>
                    <a:pt x="618" y="195"/>
                  </a:lnTo>
                  <a:cubicBezTo>
                    <a:pt x="618" y="87"/>
                    <a:pt x="53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2227918" y="1109541"/>
              <a:ext cx="83404" cy="31848"/>
            </a:xfrm>
            <a:custGeom>
              <a:avLst/>
              <a:gdLst/>
              <a:ahLst/>
              <a:cxnLst/>
              <a:rect l="l" t="t" r="r" b="b"/>
              <a:pathLst>
                <a:path w="2899" h="1107" extrusionOk="0">
                  <a:moveTo>
                    <a:pt x="371" y="0"/>
                  </a:moveTo>
                  <a:cubicBezTo>
                    <a:pt x="167" y="0"/>
                    <a:pt x="0" y="167"/>
                    <a:pt x="0" y="372"/>
                  </a:cubicBezTo>
                  <a:lnTo>
                    <a:pt x="0" y="737"/>
                  </a:lnTo>
                  <a:cubicBezTo>
                    <a:pt x="0" y="940"/>
                    <a:pt x="167" y="1107"/>
                    <a:pt x="371" y="1107"/>
                  </a:cubicBezTo>
                  <a:lnTo>
                    <a:pt x="2527" y="1107"/>
                  </a:lnTo>
                  <a:cubicBezTo>
                    <a:pt x="2732" y="1107"/>
                    <a:pt x="2899" y="940"/>
                    <a:pt x="2899" y="737"/>
                  </a:cubicBezTo>
                  <a:lnTo>
                    <a:pt x="2899" y="372"/>
                  </a:lnTo>
                  <a:cubicBezTo>
                    <a:pt x="2899" y="167"/>
                    <a:pt x="2732" y="0"/>
                    <a:pt x="2527" y="0"/>
                  </a:cubicBezTo>
                  <a:lnTo>
                    <a:pt x="2259" y="0"/>
                  </a:lnTo>
                  <a:cubicBezTo>
                    <a:pt x="2151" y="0"/>
                    <a:pt x="2064" y="88"/>
                    <a:pt x="2064" y="196"/>
                  </a:cubicBezTo>
                  <a:cubicBezTo>
                    <a:pt x="2064" y="303"/>
                    <a:pt x="2151" y="390"/>
                    <a:pt x="2259" y="390"/>
                  </a:cubicBezTo>
                  <a:lnTo>
                    <a:pt x="2509" y="390"/>
                  </a:lnTo>
                  <a:lnTo>
                    <a:pt x="2509" y="718"/>
                  </a:lnTo>
                  <a:lnTo>
                    <a:pt x="389" y="718"/>
                  </a:lnTo>
                  <a:lnTo>
                    <a:pt x="389" y="390"/>
                  </a:lnTo>
                  <a:lnTo>
                    <a:pt x="1350" y="390"/>
                  </a:lnTo>
                  <a:cubicBezTo>
                    <a:pt x="1457" y="390"/>
                    <a:pt x="1544" y="303"/>
                    <a:pt x="1544" y="196"/>
                  </a:cubicBezTo>
                  <a:cubicBezTo>
                    <a:pt x="1544" y="88"/>
                    <a:pt x="1457"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2"/>
            <p:cNvSpPr/>
            <p:nvPr/>
          </p:nvSpPr>
          <p:spPr>
            <a:xfrm>
              <a:off x="2227918" y="1150798"/>
              <a:ext cx="62776" cy="11220"/>
            </a:xfrm>
            <a:custGeom>
              <a:avLst/>
              <a:gdLst/>
              <a:ahLst/>
              <a:cxnLst/>
              <a:rect l="l" t="t" r="r" b="b"/>
              <a:pathLst>
                <a:path w="2182" h="390" extrusionOk="0">
                  <a:moveTo>
                    <a:pt x="195" y="0"/>
                  </a:moveTo>
                  <a:cubicBezTo>
                    <a:pt x="87" y="0"/>
                    <a:pt x="0" y="87"/>
                    <a:pt x="0" y="195"/>
                  </a:cubicBezTo>
                  <a:cubicBezTo>
                    <a:pt x="0" y="302"/>
                    <a:pt x="87" y="389"/>
                    <a:pt x="195" y="389"/>
                  </a:cubicBezTo>
                  <a:lnTo>
                    <a:pt x="1987" y="389"/>
                  </a:lnTo>
                  <a:cubicBezTo>
                    <a:pt x="2094" y="389"/>
                    <a:pt x="2181" y="302"/>
                    <a:pt x="2181" y="195"/>
                  </a:cubicBezTo>
                  <a:cubicBezTo>
                    <a:pt x="2181"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2"/>
            <p:cNvSpPr/>
            <p:nvPr/>
          </p:nvSpPr>
          <p:spPr>
            <a:xfrm>
              <a:off x="2227918" y="1171397"/>
              <a:ext cx="31820" cy="11249"/>
            </a:xfrm>
            <a:custGeom>
              <a:avLst/>
              <a:gdLst/>
              <a:ahLst/>
              <a:cxnLst/>
              <a:rect l="l" t="t" r="r" b="b"/>
              <a:pathLst>
                <a:path w="1106" h="391" extrusionOk="0">
                  <a:moveTo>
                    <a:pt x="195" y="1"/>
                  </a:moveTo>
                  <a:cubicBezTo>
                    <a:pt x="87" y="1"/>
                    <a:pt x="0" y="88"/>
                    <a:pt x="0" y="195"/>
                  </a:cubicBezTo>
                  <a:cubicBezTo>
                    <a:pt x="0" y="303"/>
                    <a:pt x="87" y="391"/>
                    <a:pt x="195" y="391"/>
                  </a:cubicBezTo>
                  <a:lnTo>
                    <a:pt x="911" y="391"/>
                  </a:lnTo>
                  <a:cubicBezTo>
                    <a:pt x="1019" y="391"/>
                    <a:pt x="1106" y="303"/>
                    <a:pt x="1106" y="195"/>
                  </a:cubicBezTo>
                  <a:cubicBezTo>
                    <a:pt x="1106" y="88"/>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2475340" y="1305465"/>
              <a:ext cx="11249" cy="11249"/>
            </a:xfrm>
            <a:custGeom>
              <a:avLst/>
              <a:gdLst/>
              <a:ahLst/>
              <a:cxnLst/>
              <a:rect l="l" t="t" r="r" b="b"/>
              <a:pathLst>
                <a:path w="391" h="391" extrusionOk="0">
                  <a:moveTo>
                    <a:pt x="195" y="1"/>
                  </a:moveTo>
                  <a:cubicBezTo>
                    <a:pt x="89" y="1"/>
                    <a:pt x="1" y="89"/>
                    <a:pt x="1" y="196"/>
                  </a:cubicBezTo>
                  <a:cubicBezTo>
                    <a:pt x="1" y="303"/>
                    <a:pt x="89" y="391"/>
                    <a:pt x="195" y="391"/>
                  </a:cubicBezTo>
                  <a:cubicBezTo>
                    <a:pt x="303" y="391"/>
                    <a:pt x="390" y="303"/>
                    <a:pt x="390" y="196"/>
                  </a:cubicBezTo>
                  <a:cubicBezTo>
                    <a:pt x="390" y="89"/>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2"/>
            <p:cNvSpPr/>
            <p:nvPr/>
          </p:nvSpPr>
          <p:spPr>
            <a:xfrm>
              <a:off x="2495968" y="1305465"/>
              <a:ext cx="11220" cy="11249"/>
            </a:xfrm>
            <a:custGeom>
              <a:avLst/>
              <a:gdLst/>
              <a:ahLst/>
              <a:cxnLst/>
              <a:rect l="l" t="t" r="r" b="b"/>
              <a:pathLst>
                <a:path w="390" h="391" extrusionOk="0">
                  <a:moveTo>
                    <a:pt x="195" y="1"/>
                  </a:moveTo>
                  <a:cubicBezTo>
                    <a:pt x="88" y="1"/>
                    <a:pt x="0" y="89"/>
                    <a:pt x="0" y="196"/>
                  </a:cubicBezTo>
                  <a:cubicBezTo>
                    <a:pt x="0" y="303"/>
                    <a:pt x="88" y="391"/>
                    <a:pt x="195" y="391"/>
                  </a:cubicBezTo>
                  <a:cubicBezTo>
                    <a:pt x="302" y="391"/>
                    <a:pt x="390" y="303"/>
                    <a:pt x="390" y="196"/>
                  </a:cubicBezTo>
                  <a:cubicBezTo>
                    <a:pt x="390" y="89"/>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2"/>
            <p:cNvSpPr/>
            <p:nvPr/>
          </p:nvSpPr>
          <p:spPr>
            <a:xfrm>
              <a:off x="2516567" y="1305465"/>
              <a:ext cx="11249" cy="11249"/>
            </a:xfrm>
            <a:custGeom>
              <a:avLst/>
              <a:gdLst/>
              <a:ahLst/>
              <a:cxnLst/>
              <a:rect l="l" t="t" r="r" b="b"/>
              <a:pathLst>
                <a:path w="391" h="391" extrusionOk="0">
                  <a:moveTo>
                    <a:pt x="196" y="1"/>
                  </a:moveTo>
                  <a:cubicBezTo>
                    <a:pt x="89" y="1"/>
                    <a:pt x="1" y="89"/>
                    <a:pt x="1" y="196"/>
                  </a:cubicBezTo>
                  <a:cubicBezTo>
                    <a:pt x="1" y="303"/>
                    <a:pt x="89" y="391"/>
                    <a:pt x="196" y="391"/>
                  </a:cubicBezTo>
                  <a:cubicBezTo>
                    <a:pt x="304" y="391"/>
                    <a:pt x="390" y="303"/>
                    <a:pt x="390" y="196"/>
                  </a:cubicBezTo>
                  <a:cubicBezTo>
                    <a:pt x="390" y="89"/>
                    <a:pt x="304"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2475340" y="1284837"/>
              <a:ext cx="52476" cy="11220"/>
            </a:xfrm>
            <a:custGeom>
              <a:avLst/>
              <a:gdLst/>
              <a:ahLst/>
              <a:cxnLst/>
              <a:rect l="l" t="t" r="r" b="b"/>
              <a:pathLst>
                <a:path w="1824" h="390" extrusionOk="0">
                  <a:moveTo>
                    <a:pt x="195" y="0"/>
                  </a:moveTo>
                  <a:cubicBezTo>
                    <a:pt x="87" y="0"/>
                    <a:pt x="1" y="87"/>
                    <a:pt x="1" y="195"/>
                  </a:cubicBezTo>
                  <a:cubicBezTo>
                    <a:pt x="1" y="302"/>
                    <a:pt x="87" y="389"/>
                    <a:pt x="195" y="389"/>
                  </a:cubicBezTo>
                  <a:lnTo>
                    <a:pt x="1629" y="389"/>
                  </a:lnTo>
                  <a:cubicBezTo>
                    <a:pt x="1737" y="389"/>
                    <a:pt x="1823" y="302"/>
                    <a:pt x="1823" y="195"/>
                  </a:cubicBezTo>
                  <a:cubicBezTo>
                    <a:pt x="1823" y="87"/>
                    <a:pt x="173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2"/>
            <p:cNvSpPr/>
            <p:nvPr/>
          </p:nvSpPr>
          <p:spPr>
            <a:xfrm>
              <a:off x="2475340" y="1264180"/>
              <a:ext cx="31848" cy="11249"/>
            </a:xfrm>
            <a:custGeom>
              <a:avLst/>
              <a:gdLst/>
              <a:ahLst/>
              <a:cxnLst/>
              <a:rect l="l" t="t" r="r" b="b"/>
              <a:pathLst>
                <a:path w="1107" h="391" extrusionOk="0">
                  <a:moveTo>
                    <a:pt x="195" y="1"/>
                  </a:moveTo>
                  <a:cubicBezTo>
                    <a:pt x="87" y="1"/>
                    <a:pt x="1" y="89"/>
                    <a:pt x="1" y="196"/>
                  </a:cubicBezTo>
                  <a:cubicBezTo>
                    <a:pt x="1" y="304"/>
                    <a:pt x="87" y="391"/>
                    <a:pt x="195" y="391"/>
                  </a:cubicBezTo>
                  <a:lnTo>
                    <a:pt x="912" y="391"/>
                  </a:lnTo>
                  <a:cubicBezTo>
                    <a:pt x="1019" y="391"/>
                    <a:pt x="1107" y="304"/>
                    <a:pt x="1107" y="196"/>
                  </a:cubicBezTo>
                  <a:cubicBezTo>
                    <a:pt x="1107" y="89"/>
                    <a:pt x="1019"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2"/>
            <p:cNvSpPr/>
            <p:nvPr/>
          </p:nvSpPr>
          <p:spPr>
            <a:xfrm>
              <a:off x="2207290" y="1088913"/>
              <a:ext cx="382382" cy="289225"/>
            </a:xfrm>
            <a:custGeom>
              <a:avLst/>
              <a:gdLst/>
              <a:ahLst/>
              <a:cxnLst/>
              <a:rect l="l" t="t" r="r" b="b"/>
              <a:pathLst>
                <a:path w="13291" h="10053" extrusionOk="0">
                  <a:moveTo>
                    <a:pt x="5928" y="1335"/>
                  </a:moveTo>
                  <a:cubicBezTo>
                    <a:pt x="6554" y="1335"/>
                    <a:pt x="7055" y="1862"/>
                    <a:pt x="7016" y="2494"/>
                  </a:cubicBezTo>
                  <a:lnTo>
                    <a:pt x="7013" y="2545"/>
                  </a:lnTo>
                  <a:lnTo>
                    <a:pt x="6889" y="2360"/>
                  </a:lnTo>
                  <a:cubicBezTo>
                    <a:pt x="6820" y="2257"/>
                    <a:pt x="6706" y="2200"/>
                    <a:pt x="6588" y="2200"/>
                  </a:cubicBezTo>
                  <a:cubicBezTo>
                    <a:pt x="6533" y="2200"/>
                    <a:pt x="6478" y="2212"/>
                    <a:pt x="6427" y="2237"/>
                  </a:cubicBezTo>
                  <a:cubicBezTo>
                    <a:pt x="6271" y="2315"/>
                    <a:pt x="6100" y="2354"/>
                    <a:pt x="5929" y="2354"/>
                  </a:cubicBezTo>
                  <a:cubicBezTo>
                    <a:pt x="5758" y="2354"/>
                    <a:pt x="5587" y="2315"/>
                    <a:pt x="5431" y="2237"/>
                  </a:cubicBezTo>
                  <a:cubicBezTo>
                    <a:pt x="5380" y="2212"/>
                    <a:pt x="5325" y="2200"/>
                    <a:pt x="5271" y="2200"/>
                  </a:cubicBezTo>
                  <a:cubicBezTo>
                    <a:pt x="5153" y="2200"/>
                    <a:pt x="5038" y="2257"/>
                    <a:pt x="4969" y="2360"/>
                  </a:cubicBezTo>
                  <a:lnTo>
                    <a:pt x="4846" y="2545"/>
                  </a:lnTo>
                  <a:lnTo>
                    <a:pt x="4842" y="2494"/>
                  </a:lnTo>
                  <a:cubicBezTo>
                    <a:pt x="4801" y="1866"/>
                    <a:pt x="5299" y="1335"/>
                    <a:pt x="5928" y="1335"/>
                  </a:cubicBezTo>
                  <a:close/>
                  <a:moveTo>
                    <a:pt x="4480" y="2931"/>
                  </a:moveTo>
                  <a:cubicBezTo>
                    <a:pt x="4499" y="3219"/>
                    <a:pt x="4489" y="3083"/>
                    <a:pt x="4510" y="3402"/>
                  </a:cubicBezTo>
                  <a:cubicBezTo>
                    <a:pt x="4385" y="3332"/>
                    <a:pt x="4299" y="3198"/>
                    <a:pt x="4299" y="3045"/>
                  </a:cubicBezTo>
                  <a:cubicBezTo>
                    <a:pt x="4299" y="2982"/>
                    <a:pt x="4350" y="2931"/>
                    <a:pt x="4413" y="2931"/>
                  </a:cubicBezTo>
                  <a:close/>
                  <a:moveTo>
                    <a:pt x="7445" y="2931"/>
                  </a:moveTo>
                  <a:cubicBezTo>
                    <a:pt x="7508" y="2931"/>
                    <a:pt x="7559" y="2983"/>
                    <a:pt x="7559" y="3045"/>
                  </a:cubicBezTo>
                  <a:cubicBezTo>
                    <a:pt x="7559" y="3198"/>
                    <a:pt x="7473" y="3332"/>
                    <a:pt x="7348" y="3402"/>
                  </a:cubicBezTo>
                  <a:cubicBezTo>
                    <a:pt x="7369" y="3083"/>
                    <a:pt x="7359" y="3218"/>
                    <a:pt x="7378" y="2931"/>
                  </a:cubicBezTo>
                  <a:close/>
                  <a:moveTo>
                    <a:pt x="6579" y="2597"/>
                  </a:moveTo>
                  <a:lnTo>
                    <a:pt x="6972" y="3185"/>
                  </a:lnTo>
                  <a:lnTo>
                    <a:pt x="6943" y="3643"/>
                  </a:lnTo>
                  <a:cubicBezTo>
                    <a:pt x="6909" y="4177"/>
                    <a:pt x="6463" y="4595"/>
                    <a:pt x="5929" y="4595"/>
                  </a:cubicBezTo>
                  <a:cubicBezTo>
                    <a:pt x="5395" y="4595"/>
                    <a:pt x="4949" y="4177"/>
                    <a:pt x="4915" y="3643"/>
                  </a:cubicBezTo>
                  <a:lnTo>
                    <a:pt x="4886" y="3185"/>
                  </a:lnTo>
                  <a:lnTo>
                    <a:pt x="5279" y="2597"/>
                  </a:lnTo>
                  <a:cubicBezTo>
                    <a:pt x="5483" y="2695"/>
                    <a:pt x="5706" y="2744"/>
                    <a:pt x="5929" y="2744"/>
                  </a:cubicBezTo>
                  <a:cubicBezTo>
                    <a:pt x="6152" y="2744"/>
                    <a:pt x="6375" y="2695"/>
                    <a:pt x="6579" y="2597"/>
                  </a:cubicBezTo>
                  <a:close/>
                  <a:moveTo>
                    <a:pt x="7269" y="1798"/>
                  </a:moveTo>
                  <a:lnTo>
                    <a:pt x="7269" y="1798"/>
                  </a:lnTo>
                  <a:cubicBezTo>
                    <a:pt x="8184" y="2282"/>
                    <a:pt x="8780" y="3238"/>
                    <a:pt x="8780" y="4316"/>
                  </a:cubicBezTo>
                  <a:cubicBezTo>
                    <a:pt x="8780" y="4822"/>
                    <a:pt x="8650" y="5308"/>
                    <a:pt x="8402" y="5738"/>
                  </a:cubicBezTo>
                  <a:cubicBezTo>
                    <a:pt x="8253" y="5546"/>
                    <a:pt x="8041" y="5401"/>
                    <a:pt x="7791" y="5339"/>
                  </a:cubicBezTo>
                  <a:lnTo>
                    <a:pt x="7299" y="5216"/>
                  </a:lnTo>
                  <a:lnTo>
                    <a:pt x="7041" y="5152"/>
                  </a:lnTo>
                  <a:cubicBezTo>
                    <a:pt x="6903" y="5117"/>
                    <a:pt x="6808" y="4995"/>
                    <a:pt x="6808" y="4853"/>
                  </a:cubicBezTo>
                  <a:lnTo>
                    <a:pt x="6808" y="4674"/>
                  </a:lnTo>
                  <a:cubicBezTo>
                    <a:pt x="7067" y="4465"/>
                    <a:pt x="7251" y="4169"/>
                    <a:pt x="7312" y="3827"/>
                  </a:cubicBezTo>
                  <a:cubicBezTo>
                    <a:pt x="7675" y="3752"/>
                    <a:pt x="7948" y="3429"/>
                    <a:pt x="7948" y="3045"/>
                  </a:cubicBezTo>
                  <a:cubicBezTo>
                    <a:pt x="7948" y="2768"/>
                    <a:pt x="7722" y="2542"/>
                    <a:pt x="7445" y="2542"/>
                  </a:cubicBezTo>
                  <a:lnTo>
                    <a:pt x="7403" y="2542"/>
                  </a:lnTo>
                  <a:lnTo>
                    <a:pt x="7405" y="2518"/>
                  </a:lnTo>
                  <a:cubicBezTo>
                    <a:pt x="7420" y="2265"/>
                    <a:pt x="7374" y="2019"/>
                    <a:pt x="7269" y="1798"/>
                  </a:cubicBezTo>
                  <a:close/>
                  <a:moveTo>
                    <a:pt x="6420" y="4895"/>
                  </a:moveTo>
                  <a:cubicBezTo>
                    <a:pt x="6438" y="5197"/>
                    <a:pt x="6649" y="5455"/>
                    <a:pt x="6946" y="5529"/>
                  </a:cubicBezTo>
                  <a:lnTo>
                    <a:pt x="6956" y="5531"/>
                  </a:lnTo>
                  <a:lnTo>
                    <a:pt x="6856" y="5707"/>
                  </a:lnTo>
                  <a:cubicBezTo>
                    <a:pt x="6581" y="5905"/>
                    <a:pt x="6255" y="6003"/>
                    <a:pt x="5929" y="6003"/>
                  </a:cubicBezTo>
                  <a:cubicBezTo>
                    <a:pt x="5604" y="6003"/>
                    <a:pt x="5278" y="5905"/>
                    <a:pt x="5003" y="5707"/>
                  </a:cubicBezTo>
                  <a:lnTo>
                    <a:pt x="4902" y="5531"/>
                  </a:lnTo>
                  <a:lnTo>
                    <a:pt x="4912" y="5529"/>
                  </a:lnTo>
                  <a:cubicBezTo>
                    <a:pt x="5209" y="5455"/>
                    <a:pt x="5421" y="5197"/>
                    <a:pt x="5438" y="4895"/>
                  </a:cubicBezTo>
                  <a:cubicBezTo>
                    <a:pt x="5594" y="4954"/>
                    <a:pt x="5761" y="4984"/>
                    <a:pt x="5930" y="4984"/>
                  </a:cubicBezTo>
                  <a:cubicBezTo>
                    <a:pt x="6094" y="4984"/>
                    <a:pt x="6260" y="4955"/>
                    <a:pt x="6420" y="4895"/>
                  </a:cubicBezTo>
                  <a:close/>
                  <a:moveTo>
                    <a:pt x="5344" y="6305"/>
                  </a:moveTo>
                  <a:cubicBezTo>
                    <a:pt x="5533" y="6363"/>
                    <a:pt x="5731" y="6392"/>
                    <a:pt x="5929" y="6392"/>
                  </a:cubicBezTo>
                  <a:cubicBezTo>
                    <a:pt x="6125" y="6392"/>
                    <a:pt x="6323" y="6363"/>
                    <a:pt x="6514" y="6305"/>
                  </a:cubicBezTo>
                  <a:lnTo>
                    <a:pt x="6514" y="6305"/>
                  </a:lnTo>
                  <a:lnTo>
                    <a:pt x="5929" y="7329"/>
                  </a:lnTo>
                  <a:lnTo>
                    <a:pt x="5344" y="6305"/>
                  </a:lnTo>
                  <a:close/>
                  <a:moveTo>
                    <a:pt x="7348" y="5630"/>
                  </a:moveTo>
                  <a:lnTo>
                    <a:pt x="7696" y="5716"/>
                  </a:lnTo>
                  <a:cubicBezTo>
                    <a:pt x="8017" y="5797"/>
                    <a:pt x="8242" y="6083"/>
                    <a:pt x="8242" y="6416"/>
                  </a:cubicBezTo>
                  <a:lnTo>
                    <a:pt x="8242" y="8243"/>
                  </a:lnTo>
                  <a:lnTo>
                    <a:pt x="7557" y="8243"/>
                  </a:lnTo>
                  <a:lnTo>
                    <a:pt x="7557" y="7362"/>
                  </a:lnTo>
                  <a:cubicBezTo>
                    <a:pt x="7557" y="7255"/>
                    <a:pt x="7470" y="7168"/>
                    <a:pt x="7362" y="7168"/>
                  </a:cubicBezTo>
                  <a:cubicBezTo>
                    <a:pt x="7255" y="7168"/>
                    <a:pt x="7167" y="7255"/>
                    <a:pt x="7167" y="7362"/>
                  </a:cubicBezTo>
                  <a:lnTo>
                    <a:pt x="7167" y="8243"/>
                  </a:lnTo>
                  <a:lnTo>
                    <a:pt x="4690" y="8243"/>
                  </a:lnTo>
                  <a:lnTo>
                    <a:pt x="4690" y="7362"/>
                  </a:lnTo>
                  <a:cubicBezTo>
                    <a:pt x="4690" y="7255"/>
                    <a:pt x="4603" y="7168"/>
                    <a:pt x="4495" y="7168"/>
                  </a:cubicBezTo>
                  <a:cubicBezTo>
                    <a:pt x="4388" y="7168"/>
                    <a:pt x="4301" y="7255"/>
                    <a:pt x="4301" y="7362"/>
                  </a:cubicBezTo>
                  <a:lnTo>
                    <a:pt x="4301" y="8243"/>
                  </a:lnTo>
                  <a:lnTo>
                    <a:pt x="3616" y="8243"/>
                  </a:lnTo>
                  <a:lnTo>
                    <a:pt x="3616" y="6416"/>
                  </a:lnTo>
                  <a:cubicBezTo>
                    <a:pt x="3616" y="6088"/>
                    <a:pt x="3837" y="5798"/>
                    <a:pt x="4161" y="5716"/>
                  </a:cubicBezTo>
                  <a:lnTo>
                    <a:pt x="4510" y="5630"/>
                  </a:lnTo>
                  <a:lnTo>
                    <a:pt x="5684" y="7686"/>
                  </a:lnTo>
                  <a:cubicBezTo>
                    <a:pt x="5734" y="7773"/>
                    <a:pt x="5828" y="7828"/>
                    <a:pt x="5928" y="7828"/>
                  </a:cubicBezTo>
                  <a:cubicBezTo>
                    <a:pt x="6030" y="7828"/>
                    <a:pt x="6124" y="7773"/>
                    <a:pt x="6173" y="7686"/>
                  </a:cubicBezTo>
                  <a:lnTo>
                    <a:pt x="7348" y="5630"/>
                  </a:lnTo>
                  <a:close/>
                  <a:moveTo>
                    <a:pt x="10957" y="391"/>
                  </a:moveTo>
                  <a:cubicBezTo>
                    <a:pt x="11240" y="391"/>
                    <a:pt x="11468" y="619"/>
                    <a:pt x="11468" y="901"/>
                  </a:cubicBezTo>
                  <a:lnTo>
                    <a:pt x="11468" y="7733"/>
                  </a:lnTo>
                  <a:cubicBezTo>
                    <a:pt x="11468" y="8015"/>
                    <a:pt x="11239" y="8243"/>
                    <a:pt x="10957" y="8243"/>
                  </a:cubicBezTo>
                  <a:lnTo>
                    <a:pt x="8632" y="8243"/>
                  </a:lnTo>
                  <a:lnTo>
                    <a:pt x="8632" y="6416"/>
                  </a:lnTo>
                  <a:cubicBezTo>
                    <a:pt x="8632" y="6325"/>
                    <a:pt x="8621" y="6237"/>
                    <a:pt x="8600" y="6152"/>
                  </a:cubicBezTo>
                  <a:cubicBezTo>
                    <a:pt x="8973" y="5611"/>
                    <a:pt x="9170" y="4978"/>
                    <a:pt x="9170" y="4318"/>
                  </a:cubicBezTo>
                  <a:cubicBezTo>
                    <a:pt x="9170" y="3584"/>
                    <a:pt x="8918" y="2866"/>
                    <a:pt x="8462" y="2294"/>
                  </a:cubicBezTo>
                  <a:cubicBezTo>
                    <a:pt x="8019" y="1741"/>
                    <a:pt x="7401" y="1344"/>
                    <a:pt x="6718" y="1173"/>
                  </a:cubicBezTo>
                  <a:cubicBezTo>
                    <a:pt x="6485" y="1025"/>
                    <a:pt x="6214" y="946"/>
                    <a:pt x="5929" y="946"/>
                  </a:cubicBezTo>
                  <a:cubicBezTo>
                    <a:pt x="5644" y="946"/>
                    <a:pt x="5373" y="1025"/>
                    <a:pt x="5140" y="1173"/>
                  </a:cubicBezTo>
                  <a:cubicBezTo>
                    <a:pt x="4457" y="1344"/>
                    <a:pt x="3839" y="1741"/>
                    <a:pt x="3397" y="2294"/>
                  </a:cubicBezTo>
                  <a:cubicBezTo>
                    <a:pt x="2924" y="2886"/>
                    <a:pt x="2656" y="3654"/>
                    <a:pt x="2691" y="4462"/>
                  </a:cubicBezTo>
                  <a:cubicBezTo>
                    <a:pt x="2696" y="4567"/>
                    <a:pt x="2782" y="4648"/>
                    <a:pt x="2885" y="4648"/>
                  </a:cubicBezTo>
                  <a:cubicBezTo>
                    <a:pt x="2889" y="4648"/>
                    <a:pt x="2892" y="4647"/>
                    <a:pt x="2895" y="4647"/>
                  </a:cubicBezTo>
                  <a:cubicBezTo>
                    <a:pt x="3002" y="4643"/>
                    <a:pt x="3085" y="4552"/>
                    <a:pt x="3081" y="4445"/>
                  </a:cubicBezTo>
                  <a:cubicBezTo>
                    <a:pt x="3031" y="3329"/>
                    <a:pt x="3625" y="2308"/>
                    <a:pt x="4588" y="1798"/>
                  </a:cubicBezTo>
                  <a:lnTo>
                    <a:pt x="4588" y="1798"/>
                  </a:lnTo>
                  <a:cubicBezTo>
                    <a:pt x="4485" y="2019"/>
                    <a:pt x="4438" y="2265"/>
                    <a:pt x="4454" y="2518"/>
                  </a:cubicBezTo>
                  <a:lnTo>
                    <a:pt x="4455" y="2542"/>
                  </a:lnTo>
                  <a:lnTo>
                    <a:pt x="4413" y="2542"/>
                  </a:lnTo>
                  <a:cubicBezTo>
                    <a:pt x="4136" y="2542"/>
                    <a:pt x="3910" y="2768"/>
                    <a:pt x="3910" y="3045"/>
                  </a:cubicBezTo>
                  <a:cubicBezTo>
                    <a:pt x="3910" y="3429"/>
                    <a:pt x="4183" y="3752"/>
                    <a:pt x="4546" y="3827"/>
                  </a:cubicBezTo>
                  <a:cubicBezTo>
                    <a:pt x="4607" y="4169"/>
                    <a:pt x="4792" y="4466"/>
                    <a:pt x="5051" y="4674"/>
                  </a:cubicBezTo>
                  <a:lnTo>
                    <a:pt x="5051" y="4853"/>
                  </a:lnTo>
                  <a:cubicBezTo>
                    <a:pt x="5051" y="4995"/>
                    <a:pt x="4954" y="5117"/>
                    <a:pt x="4818" y="5152"/>
                  </a:cubicBezTo>
                  <a:cubicBezTo>
                    <a:pt x="4485" y="5235"/>
                    <a:pt x="4647" y="5194"/>
                    <a:pt x="4067" y="5339"/>
                  </a:cubicBezTo>
                  <a:cubicBezTo>
                    <a:pt x="3817" y="5401"/>
                    <a:pt x="3605" y="5546"/>
                    <a:pt x="3456" y="5738"/>
                  </a:cubicBezTo>
                  <a:cubicBezTo>
                    <a:pt x="3373" y="5592"/>
                    <a:pt x="3302" y="5440"/>
                    <a:pt x="3245" y="5282"/>
                  </a:cubicBezTo>
                  <a:cubicBezTo>
                    <a:pt x="3217" y="5203"/>
                    <a:pt x="3143" y="5153"/>
                    <a:pt x="3063" y="5153"/>
                  </a:cubicBezTo>
                  <a:cubicBezTo>
                    <a:pt x="3041" y="5153"/>
                    <a:pt x="3018" y="5157"/>
                    <a:pt x="2996" y="5165"/>
                  </a:cubicBezTo>
                  <a:cubicBezTo>
                    <a:pt x="2895" y="5202"/>
                    <a:pt x="2842" y="5313"/>
                    <a:pt x="2879" y="5414"/>
                  </a:cubicBezTo>
                  <a:cubicBezTo>
                    <a:pt x="2974" y="5675"/>
                    <a:pt x="3101" y="5923"/>
                    <a:pt x="3258" y="6152"/>
                  </a:cubicBezTo>
                  <a:cubicBezTo>
                    <a:pt x="3237" y="6237"/>
                    <a:pt x="3226" y="6325"/>
                    <a:pt x="3226" y="6416"/>
                  </a:cubicBezTo>
                  <a:lnTo>
                    <a:pt x="3226" y="8243"/>
                  </a:lnTo>
                  <a:lnTo>
                    <a:pt x="901" y="8243"/>
                  </a:lnTo>
                  <a:cubicBezTo>
                    <a:pt x="619" y="8243"/>
                    <a:pt x="391" y="8015"/>
                    <a:pt x="391" y="7733"/>
                  </a:cubicBezTo>
                  <a:lnTo>
                    <a:pt x="391" y="901"/>
                  </a:lnTo>
                  <a:cubicBezTo>
                    <a:pt x="391" y="619"/>
                    <a:pt x="619" y="391"/>
                    <a:pt x="901" y="391"/>
                  </a:cubicBezTo>
                  <a:close/>
                  <a:moveTo>
                    <a:pt x="901" y="1"/>
                  </a:moveTo>
                  <a:cubicBezTo>
                    <a:pt x="404" y="1"/>
                    <a:pt x="1" y="405"/>
                    <a:pt x="1" y="900"/>
                  </a:cubicBezTo>
                  <a:lnTo>
                    <a:pt x="1" y="7733"/>
                  </a:lnTo>
                  <a:cubicBezTo>
                    <a:pt x="1" y="8229"/>
                    <a:pt x="404" y="8632"/>
                    <a:pt x="901" y="8632"/>
                  </a:cubicBezTo>
                  <a:lnTo>
                    <a:pt x="1434" y="8632"/>
                  </a:lnTo>
                  <a:lnTo>
                    <a:pt x="1434" y="9154"/>
                  </a:lnTo>
                  <a:cubicBezTo>
                    <a:pt x="1434" y="9649"/>
                    <a:pt x="1837" y="10053"/>
                    <a:pt x="2332" y="10053"/>
                  </a:cubicBezTo>
                  <a:lnTo>
                    <a:pt x="12393" y="10053"/>
                  </a:lnTo>
                  <a:cubicBezTo>
                    <a:pt x="12888" y="10053"/>
                    <a:pt x="13291" y="9649"/>
                    <a:pt x="13291" y="9154"/>
                  </a:cubicBezTo>
                  <a:lnTo>
                    <a:pt x="13291" y="4041"/>
                  </a:lnTo>
                  <a:cubicBezTo>
                    <a:pt x="13291" y="3933"/>
                    <a:pt x="13203" y="3846"/>
                    <a:pt x="13096" y="3846"/>
                  </a:cubicBezTo>
                  <a:cubicBezTo>
                    <a:pt x="12988" y="3846"/>
                    <a:pt x="12901" y="3933"/>
                    <a:pt x="12901" y="4041"/>
                  </a:cubicBezTo>
                  <a:lnTo>
                    <a:pt x="12901" y="9154"/>
                  </a:lnTo>
                  <a:cubicBezTo>
                    <a:pt x="12901" y="9434"/>
                    <a:pt x="12674" y="9663"/>
                    <a:pt x="12393" y="9663"/>
                  </a:cubicBezTo>
                  <a:lnTo>
                    <a:pt x="2332" y="9663"/>
                  </a:lnTo>
                  <a:cubicBezTo>
                    <a:pt x="2051" y="9663"/>
                    <a:pt x="1824" y="9434"/>
                    <a:pt x="1824" y="9154"/>
                  </a:cubicBezTo>
                  <a:lnTo>
                    <a:pt x="1824" y="8632"/>
                  </a:lnTo>
                  <a:lnTo>
                    <a:pt x="10957" y="8632"/>
                  </a:lnTo>
                  <a:cubicBezTo>
                    <a:pt x="11454" y="8632"/>
                    <a:pt x="11857" y="8229"/>
                    <a:pt x="11857" y="7733"/>
                  </a:cubicBezTo>
                  <a:lnTo>
                    <a:pt x="11857" y="1824"/>
                  </a:lnTo>
                  <a:lnTo>
                    <a:pt x="12393" y="1824"/>
                  </a:lnTo>
                  <a:cubicBezTo>
                    <a:pt x="12673" y="1824"/>
                    <a:pt x="12901" y="2052"/>
                    <a:pt x="12901" y="2332"/>
                  </a:cubicBezTo>
                  <a:lnTo>
                    <a:pt x="12901" y="3133"/>
                  </a:lnTo>
                  <a:cubicBezTo>
                    <a:pt x="12901" y="3240"/>
                    <a:pt x="12988" y="3327"/>
                    <a:pt x="13096" y="3327"/>
                  </a:cubicBezTo>
                  <a:cubicBezTo>
                    <a:pt x="13203" y="3327"/>
                    <a:pt x="13291" y="3240"/>
                    <a:pt x="13291" y="3133"/>
                  </a:cubicBezTo>
                  <a:lnTo>
                    <a:pt x="13291" y="2332"/>
                  </a:lnTo>
                  <a:cubicBezTo>
                    <a:pt x="13291" y="1837"/>
                    <a:pt x="12888" y="1435"/>
                    <a:pt x="12393" y="1435"/>
                  </a:cubicBezTo>
                  <a:lnTo>
                    <a:pt x="11857" y="1435"/>
                  </a:lnTo>
                  <a:lnTo>
                    <a:pt x="11857" y="900"/>
                  </a:lnTo>
                  <a:cubicBezTo>
                    <a:pt x="11857" y="405"/>
                    <a:pt x="11454" y="1"/>
                    <a:pt x="10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2"/>
          <p:cNvGrpSpPr/>
          <p:nvPr/>
        </p:nvGrpSpPr>
        <p:grpSpPr>
          <a:xfrm>
            <a:off x="1617608" y="1334885"/>
            <a:ext cx="374470" cy="382382"/>
            <a:chOff x="1664860" y="1042335"/>
            <a:chExt cx="374470" cy="382382"/>
          </a:xfrm>
        </p:grpSpPr>
        <p:sp>
          <p:nvSpPr>
            <p:cNvPr id="854" name="Google Shape;854;p52"/>
            <p:cNvSpPr/>
            <p:nvPr/>
          </p:nvSpPr>
          <p:spPr>
            <a:xfrm>
              <a:off x="1722745" y="1104219"/>
              <a:ext cx="258671" cy="258642"/>
            </a:xfrm>
            <a:custGeom>
              <a:avLst/>
              <a:gdLst/>
              <a:ahLst/>
              <a:cxnLst/>
              <a:rect l="l" t="t" r="r" b="b"/>
              <a:pathLst>
                <a:path w="8991" h="8990" extrusionOk="0">
                  <a:moveTo>
                    <a:pt x="4496" y="0"/>
                  </a:moveTo>
                  <a:cubicBezTo>
                    <a:pt x="2018" y="0"/>
                    <a:pt x="0" y="2016"/>
                    <a:pt x="0" y="4495"/>
                  </a:cubicBezTo>
                  <a:cubicBezTo>
                    <a:pt x="0" y="6973"/>
                    <a:pt x="2018" y="8989"/>
                    <a:pt x="4496" y="8989"/>
                  </a:cubicBezTo>
                  <a:cubicBezTo>
                    <a:pt x="6974" y="8989"/>
                    <a:pt x="8990" y="6973"/>
                    <a:pt x="8990" y="4495"/>
                  </a:cubicBezTo>
                  <a:cubicBezTo>
                    <a:pt x="8990" y="3594"/>
                    <a:pt x="8725" y="2725"/>
                    <a:pt x="8223" y="1981"/>
                  </a:cubicBezTo>
                  <a:cubicBezTo>
                    <a:pt x="8185" y="1926"/>
                    <a:pt x="8124" y="1896"/>
                    <a:pt x="8062" y="1896"/>
                  </a:cubicBezTo>
                  <a:cubicBezTo>
                    <a:pt x="8024" y="1896"/>
                    <a:pt x="7986" y="1907"/>
                    <a:pt x="7952" y="1930"/>
                  </a:cubicBezTo>
                  <a:cubicBezTo>
                    <a:pt x="7863" y="1990"/>
                    <a:pt x="7840" y="2111"/>
                    <a:pt x="7901" y="2199"/>
                  </a:cubicBezTo>
                  <a:cubicBezTo>
                    <a:pt x="8359" y="2878"/>
                    <a:pt x="8602" y="3672"/>
                    <a:pt x="8602" y="4495"/>
                  </a:cubicBezTo>
                  <a:cubicBezTo>
                    <a:pt x="8602" y="6758"/>
                    <a:pt x="6759" y="8600"/>
                    <a:pt x="4496" y="8600"/>
                  </a:cubicBezTo>
                  <a:cubicBezTo>
                    <a:pt x="2232" y="8600"/>
                    <a:pt x="390" y="6758"/>
                    <a:pt x="390" y="4495"/>
                  </a:cubicBezTo>
                  <a:cubicBezTo>
                    <a:pt x="390" y="2230"/>
                    <a:pt x="2232" y="389"/>
                    <a:pt x="4496" y="389"/>
                  </a:cubicBezTo>
                  <a:cubicBezTo>
                    <a:pt x="5563" y="389"/>
                    <a:pt x="6574" y="796"/>
                    <a:pt x="7342" y="1537"/>
                  </a:cubicBezTo>
                  <a:cubicBezTo>
                    <a:pt x="7380" y="1573"/>
                    <a:pt x="7429" y="1591"/>
                    <a:pt x="7477" y="1591"/>
                  </a:cubicBezTo>
                  <a:cubicBezTo>
                    <a:pt x="7528" y="1591"/>
                    <a:pt x="7579" y="1571"/>
                    <a:pt x="7617" y="1532"/>
                  </a:cubicBezTo>
                  <a:cubicBezTo>
                    <a:pt x="7693" y="1454"/>
                    <a:pt x="7690" y="1331"/>
                    <a:pt x="7612" y="1255"/>
                  </a:cubicBezTo>
                  <a:lnTo>
                    <a:pt x="7612" y="1257"/>
                  </a:lnTo>
                  <a:cubicBezTo>
                    <a:pt x="6771" y="446"/>
                    <a:pt x="5664" y="0"/>
                    <a:pt x="4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2"/>
            <p:cNvSpPr/>
            <p:nvPr/>
          </p:nvSpPr>
          <p:spPr>
            <a:xfrm>
              <a:off x="1664860" y="1042335"/>
              <a:ext cx="374470" cy="382382"/>
            </a:xfrm>
            <a:custGeom>
              <a:avLst/>
              <a:gdLst/>
              <a:ahLst/>
              <a:cxnLst/>
              <a:rect l="l" t="t" r="r" b="b"/>
              <a:pathLst>
                <a:path w="13016" h="13291" extrusionOk="0">
                  <a:moveTo>
                    <a:pt x="5094" y="1"/>
                  </a:moveTo>
                  <a:cubicBezTo>
                    <a:pt x="5002" y="1"/>
                    <a:pt x="4921" y="56"/>
                    <a:pt x="4887" y="141"/>
                  </a:cubicBezTo>
                  <a:lnTo>
                    <a:pt x="4337" y="1514"/>
                  </a:lnTo>
                  <a:cubicBezTo>
                    <a:pt x="3916" y="1693"/>
                    <a:pt x="3517" y="1924"/>
                    <a:pt x="3151" y="2201"/>
                  </a:cubicBezTo>
                  <a:lnTo>
                    <a:pt x="3007" y="2180"/>
                  </a:lnTo>
                  <a:cubicBezTo>
                    <a:pt x="2998" y="2179"/>
                    <a:pt x="2988" y="2178"/>
                    <a:pt x="2979" y="2178"/>
                  </a:cubicBezTo>
                  <a:cubicBezTo>
                    <a:pt x="2883" y="2178"/>
                    <a:pt x="2800" y="2248"/>
                    <a:pt x="2786" y="2345"/>
                  </a:cubicBezTo>
                  <a:cubicBezTo>
                    <a:pt x="2771" y="2451"/>
                    <a:pt x="2845" y="2549"/>
                    <a:pt x="2951" y="2565"/>
                  </a:cubicBezTo>
                  <a:lnTo>
                    <a:pt x="3164" y="2596"/>
                  </a:lnTo>
                  <a:cubicBezTo>
                    <a:pt x="3175" y="2597"/>
                    <a:pt x="3185" y="2598"/>
                    <a:pt x="3196" y="2598"/>
                  </a:cubicBezTo>
                  <a:cubicBezTo>
                    <a:pt x="3245" y="2598"/>
                    <a:pt x="3294" y="2582"/>
                    <a:pt x="3333" y="2551"/>
                  </a:cubicBezTo>
                  <a:cubicBezTo>
                    <a:pt x="3706" y="2262"/>
                    <a:pt x="4114" y="2025"/>
                    <a:pt x="4550" y="1848"/>
                  </a:cubicBezTo>
                  <a:cubicBezTo>
                    <a:pt x="4606" y="1826"/>
                    <a:pt x="4650" y="1780"/>
                    <a:pt x="4673" y="1724"/>
                  </a:cubicBezTo>
                  <a:lnTo>
                    <a:pt x="5206" y="391"/>
                  </a:lnTo>
                  <a:lnTo>
                    <a:pt x="7810" y="391"/>
                  </a:lnTo>
                  <a:lnTo>
                    <a:pt x="8343" y="1724"/>
                  </a:lnTo>
                  <a:cubicBezTo>
                    <a:pt x="8365" y="1780"/>
                    <a:pt x="8410" y="1826"/>
                    <a:pt x="8466" y="1848"/>
                  </a:cubicBezTo>
                  <a:cubicBezTo>
                    <a:pt x="8900" y="2025"/>
                    <a:pt x="9310" y="2262"/>
                    <a:pt x="9682" y="2551"/>
                  </a:cubicBezTo>
                  <a:cubicBezTo>
                    <a:pt x="9721" y="2582"/>
                    <a:pt x="9770" y="2598"/>
                    <a:pt x="9819" y="2598"/>
                  </a:cubicBezTo>
                  <a:cubicBezTo>
                    <a:pt x="9830" y="2598"/>
                    <a:pt x="9840" y="2597"/>
                    <a:pt x="9851" y="2596"/>
                  </a:cubicBezTo>
                  <a:lnTo>
                    <a:pt x="11274" y="2391"/>
                  </a:lnTo>
                  <a:lnTo>
                    <a:pt x="12576" y="4645"/>
                  </a:lnTo>
                  <a:lnTo>
                    <a:pt x="11687" y="5775"/>
                  </a:lnTo>
                  <a:cubicBezTo>
                    <a:pt x="11650" y="5823"/>
                    <a:pt x="11633" y="5884"/>
                    <a:pt x="11641" y="5944"/>
                  </a:cubicBezTo>
                  <a:cubicBezTo>
                    <a:pt x="11701" y="6389"/>
                    <a:pt x="11706" y="6867"/>
                    <a:pt x="11641" y="7349"/>
                  </a:cubicBezTo>
                  <a:cubicBezTo>
                    <a:pt x="11633" y="7408"/>
                    <a:pt x="11650" y="7469"/>
                    <a:pt x="11687" y="7516"/>
                  </a:cubicBezTo>
                  <a:lnTo>
                    <a:pt x="12576" y="8646"/>
                  </a:lnTo>
                  <a:lnTo>
                    <a:pt x="11274" y="10901"/>
                  </a:lnTo>
                  <a:lnTo>
                    <a:pt x="9851" y="10696"/>
                  </a:lnTo>
                  <a:cubicBezTo>
                    <a:pt x="9840" y="10694"/>
                    <a:pt x="9830" y="10694"/>
                    <a:pt x="9820" y="10694"/>
                  </a:cubicBezTo>
                  <a:cubicBezTo>
                    <a:pt x="9770" y="10694"/>
                    <a:pt x="9722" y="10710"/>
                    <a:pt x="9682" y="10740"/>
                  </a:cubicBezTo>
                  <a:cubicBezTo>
                    <a:pt x="9310" y="11030"/>
                    <a:pt x="8900" y="11266"/>
                    <a:pt x="8466" y="11444"/>
                  </a:cubicBezTo>
                  <a:cubicBezTo>
                    <a:pt x="8410" y="11467"/>
                    <a:pt x="8366" y="11511"/>
                    <a:pt x="8343" y="11567"/>
                  </a:cubicBezTo>
                  <a:lnTo>
                    <a:pt x="7810" y="12902"/>
                  </a:lnTo>
                  <a:lnTo>
                    <a:pt x="5206" y="12902"/>
                  </a:lnTo>
                  <a:lnTo>
                    <a:pt x="4673" y="11567"/>
                  </a:lnTo>
                  <a:cubicBezTo>
                    <a:pt x="4650" y="11511"/>
                    <a:pt x="4606" y="11466"/>
                    <a:pt x="4550" y="11444"/>
                  </a:cubicBezTo>
                  <a:cubicBezTo>
                    <a:pt x="4115" y="11266"/>
                    <a:pt x="3706" y="11030"/>
                    <a:pt x="3334" y="10740"/>
                  </a:cubicBezTo>
                  <a:cubicBezTo>
                    <a:pt x="3294" y="10710"/>
                    <a:pt x="3245" y="10694"/>
                    <a:pt x="3195" y="10694"/>
                  </a:cubicBezTo>
                  <a:cubicBezTo>
                    <a:pt x="3185" y="10694"/>
                    <a:pt x="3175" y="10694"/>
                    <a:pt x="3165" y="10696"/>
                  </a:cubicBezTo>
                  <a:lnTo>
                    <a:pt x="1742" y="10901"/>
                  </a:lnTo>
                  <a:lnTo>
                    <a:pt x="440" y="8646"/>
                  </a:lnTo>
                  <a:lnTo>
                    <a:pt x="1329" y="7516"/>
                  </a:lnTo>
                  <a:cubicBezTo>
                    <a:pt x="1366" y="7469"/>
                    <a:pt x="1383" y="7408"/>
                    <a:pt x="1375" y="7349"/>
                  </a:cubicBezTo>
                  <a:cubicBezTo>
                    <a:pt x="1311" y="6885"/>
                    <a:pt x="1311" y="6408"/>
                    <a:pt x="1375" y="5943"/>
                  </a:cubicBezTo>
                  <a:cubicBezTo>
                    <a:pt x="1383" y="5884"/>
                    <a:pt x="1366" y="5823"/>
                    <a:pt x="1329" y="5775"/>
                  </a:cubicBezTo>
                  <a:lnTo>
                    <a:pt x="440" y="4645"/>
                  </a:lnTo>
                  <a:lnTo>
                    <a:pt x="1742" y="2391"/>
                  </a:lnTo>
                  <a:lnTo>
                    <a:pt x="2031" y="2433"/>
                  </a:lnTo>
                  <a:cubicBezTo>
                    <a:pt x="2041" y="2434"/>
                    <a:pt x="2050" y="2435"/>
                    <a:pt x="2059" y="2435"/>
                  </a:cubicBezTo>
                  <a:cubicBezTo>
                    <a:pt x="2154" y="2435"/>
                    <a:pt x="2237" y="2365"/>
                    <a:pt x="2251" y="2268"/>
                  </a:cubicBezTo>
                  <a:cubicBezTo>
                    <a:pt x="2267" y="2162"/>
                    <a:pt x="2192" y="2062"/>
                    <a:pt x="2086" y="2048"/>
                  </a:cubicBezTo>
                  <a:lnTo>
                    <a:pt x="1685" y="1990"/>
                  </a:lnTo>
                  <a:cubicBezTo>
                    <a:pt x="1674" y="1988"/>
                    <a:pt x="1663" y="1988"/>
                    <a:pt x="1652" y="1988"/>
                  </a:cubicBezTo>
                  <a:cubicBezTo>
                    <a:pt x="1574" y="1988"/>
                    <a:pt x="1500" y="2029"/>
                    <a:pt x="1460" y="2099"/>
                  </a:cubicBezTo>
                  <a:lnTo>
                    <a:pt x="46" y="4548"/>
                  </a:lnTo>
                  <a:cubicBezTo>
                    <a:pt x="0" y="4628"/>
                    <a:pt x="7" y="4726"/>
                    <a:pt x="64" y="4798"/>
                  </a:cubicBezTo>
                  <a:lnTo>
                    <a:pt x="980" y="5961"/>
                  </a:lnTo>
                  <a:cubicBezTo>
                    <a:pt x="926" y="6398"/>
                    <a:pt x="922" y="6860"/>
                    <a:pt x="980" y="7330"/>
                  </a:cubicBezTo>
                  <a:lnTo>
                    <a:pt x="64" y="8494"/>
                  </a:lnTo>
                  <a:cubicBezTo>
                    <a:pt x="8" y="8567"/>
                    <a:pt x="0" y="8664"/>
                    <a:pt x="46" y="8744"/>
                  </a:cubicBezTo>
                  <a:lnTo>
                    <a:pt x="1460" y="11193"/>
                  </a:lnTo>
                  <a:cubicBezTo>
                    <a:pt x="1500" y="11263"/>
                    <a:pt x="1574" y="11305"/>
                    <a:pt x="1652" y="11305"/>
                  </a:cubicBezTo>
                  <a:cubicBezTo>
                    <a:pt x="1663" y="11305"/>
                    <a:pt x="1674" y="11304"/>
                    <a:pt x="1685" y="11303"/>
                  </a:cubicBezTo>
                  <a:lnTo>
                    <a:pt x="3151" y="11092"/>
                  </a:lnTo>
                  <a:cubicBezTo>
                    <a:pt x="3517" y="11368"/>
                    <a:pt x="3916" y="11598"/>
                    <a:pt x="4337" y="11777"/>
                  </a:cubicBezTo>
                  <a:lnTo>
                    <a:pt x="4887" y="13150"/>
                  </a:lnTo>
                  <a:cubicBezTo>
                    <a:pt x="4921" y="13236"/>
                    <a:pt x="5002" y="13291"/>
                    <a:pt x="5094" y="13291"/>
                  </a:cubicBezTo>
                  <a:lnTo>
                    <a:pt x="7922" y="13291"/>
                  </a:lnTo>
                  <a:cubicBezTo>
                    <a:pt x="8014" y="13291"/>
                    <a:pt x="8095" y="13236"/>
                    <a:pt x="8129" y="13151"/>
                  </a:cubicBezTo>
                  <a:lnTo>
                    <a:pt x="8678" y="11777"/>
                  </a:lnTo>
                  <a:cubicBezTo>
                    <a:pt x="9100" y="11598"/>
                    <a:pt x="9498" y="11368"/>
                    <a:pt x="9864" y="11092"/>
                  </a:cubicBezTo>
                  <a:lnTo>
                    <a:pt x="11330" y="11303"/>
                  </a:lnTo>
                  <a:cubicBezTo>
                    <a:pt x="11341" y="11304"/>
                    <a:pt x="11352" y="11305"/>
                    <a:pt x="11363" y="11305"/>
                  </a:cubicBezTo>
                  <a:cubicBezTo>
                    <a:pt x="11442" y="11305"/>
                    <a:pt x="11515" y="11263"/>
                    <a:pt x="11556" y="11193"/>
                  </a:cubicBezTo>
                  <a:lnTo>
                    <a:pt x="12970" y="8744"/>
                  </a:lnTo>
                  <a:cubicBezTo>
                    <a:pt x="13015" y="8664"/>
                    <a:pt x="13008" y="8567"/>
                    <a:pt x="12951" y="8494"/>
                  </a:cubicBezTo>
                  <a:lnTo>
                    <a:pt x="12036" y="7330"/>
                  </a:lnTo>
                  <a:cubicBezTo>
                    <a:pt x="12089" y="6895"/>
                    <a:pt x="12093" y="6433"/>
                    <a:pt x="12036" y="5961"/>
                  </a:cubicBezTo>
                  <a:lnTo>
                    <a:pt x="12951" y="4797"/>
                  </a:lnTo>
                  <a:cubicBezTo>
                    <a:pt x="13008" y="4726"/>
                    <a:pt x="13015" y="4628"/>
                    <a:pt x="12970" y="4548"/>
                  </a:cubicBezTo>
                  <a:lnTo>
                    <a:pt x="11556" y="2099"/>
                  </a:lnTo>
                  <a:cubicBezTo>
                    <a:pt x="11515" y="2029"/>
                    <a:pt x="11442" y="1988"/>
                    <a:pt x="11363" y="1988"/>
                  </a:cubicBezTo>
                  <a:cubicBezTo>
                    <a:pt x="11352" y="1988"/>
                    <a:pt x="11341" y="1988"/>
                    <a:pt x="11330" y="1990"/>
                  </a:cubicBezTo>
                  <a:lnTo>
                    <a:pt x="9864" y="2201"/>
                  </a:lnTo>
                  <a:cubicBezTo>
                    <a:pt x="9498" y="1924"/>
                    <a:pt x="9100" y="1693"/>
                    <a:pt x="8678" y="1515"/>
                  </a:cubicBezTo>
                  <a:lnTo>
                    <a:pt x="8129" y="141"/>
                  </a:lnTo>
                  <a:cubicBezTo>
                    <a:pt x="8095" y="56"/>
                    <a:pt x="8013" y="1"/>
                    <a:pt x="7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1809688" y="1155775"/>
              <a:ext cx="84814" cy="155531"/>
            </a:xfrm>
            <a:custGeom>
              <a:avLst/>
              <a:gdLst/>
              <a:ahLst/>
              <a:cxnLst/>
              <a:rect l="l" t="t" r="r" b="b"/>
              <a:pathLst>
                <a:path w="2948" h="5406" extrusionOk="0">
                  <a:moveTo>
                    <a:pt x="1637" y="389"/>
                  </a:moveTo>
                  <a:lnTo>
                    <a:pt x="1637" y="578"/>
                  </a:lnTo>
                  <a:cubicBezTo>
                    <a:pt x="1637" y="678"/>
                    <a:pt x="1701" y="767"/>
                    <a:pt x="1798" y="797"/>
                  </a:cubicBezTo>
                  <a:cubicBezTo>
                    <a:pt x="2172" y="918"/>
                    <a:pt x="2445" y="1235"/>
                    <a:pt x="2515" y="1612"/>
                  </a:cubicBezTo>
                  <a:lnTo>
                    <a:pt x="2180" y="1612"/>
                  </a:lnTo>
                  <a:cubicBezTo>
                    <a:pt x="2094" y="1301"/>
                    <a:pt x="1809" y="1074"/>
                    <a:pt x="1474" y="1074"/>
                  </a:cubicBezTo>
                  <a:cubicBezTo>
                    <a:pt x="1068" y="1074"/>
                    <a:pt x="739" y="1404"/>
                    <a:pt x="742" y="1810"/>
                  </a:cubicBezTo>
                  <a:cubicBezTo>
                    <a:pt x="744" y="2208"/>
                    <a:pt x="1077" y="2534"/>
                    <a:pt x="1485" y="2539"/>
                  </a:cubicBezTo>
                  <a:cubicBezTo>
                    <a:pt x="2075" y="2546"/>
                    <a:pt x="2551" y="3034"/>
                    <a:pt x="2533" y="3632"/>
                  </a:cubicBezTo>
                  <a:cubicBezTo>
                    <a:pt x="2519" y="4077"/>
                    <a:pt x="2224" y="4469"/>
                    <a:pt x="1797" y="4607"/>
                  </a:cubicBezTo>
                  <a:cubicBezTo>
                    <a:pt x="1701" y="4638"/>
                    <a:pt x="1637" y="4726"/>
                    <a:pt x="1637" y="4826"/>
                  </a:cubicBezTo>
                  <a:lnTo>
                    <a:pt x="1637" y="5017"/>
                  </a:lnTo>
                  <a:lnTo>
                    <a:pt x="1310" y="5017"/>
                  </a:lnTo>
                  <a:lnTo>
                    <a:pt x="1310" y="4827"/>
                  </a:lnTo>
                  <a:cubicBezTo>
                    <a:pt x="1310" y="4726"/>
                    <a:pt x="1245" y="4638"/>
                    <a:pt x="1149" y="4607"/>
                  </a:cubicBezTo>
                  <a:cubicBezTo>
                    <a:pt x="775" y="4487"/>
                    <a:pt x="502" y="4171"/>
                    <a:pt x="432" y="3794"/>
                  </a:cubicBezTo>
                  <a:lnTo>
                    <a:pt x="768" y="3794"/>
                  </a:lnTo>
                  <a:cubicBezTo>
                    <a:pt x="853" y="4105"/>
                    <a:pt x="1138" y="4331"/>
                    <a:pt x="1474" y="4331"/>
                  </a:cubicBezTo>
                  <a:cubicBezTo>
                    <a:pt x="1879" y="4331"/>
                    <a:pt x="2208" y="4000"/>
                    <a:pt x="2206" y="3594"/>
                  </a:cubicBezTo>
                  <a:cubicBezTo>
                    <a:pt x="2204" y="3197"/>
                    <a:pt x="1870" y="2870"/>
                    <a:pt x="1462" y="2866"/>
                  </a:cubicBezTo>
                  <a:lnTo>
                    <a:pt x="1463" y="2866"/>
                  </a:lnTo>
                  <a:cubicBezTo>
                    <a:pt x="872" y="2860"/>
                    <a:pt x="397" y="2372"/>
                    <a:pt x="414" y="1773"/>
                  </a:cubicBezTo>
                  <a:cubicBezTo>
                    <a:pt x="429" y="1328"/>
                    <a:pt x="724" y="937"/>
                    <a:pt x="1150" y="798"/>
                  </a:cubicBezTo>
                  <a:cubicBezTo>
                    <a:pt x="1245" y="767"/>
                    <a:pt x="1310" y="678"/>
                    <a:pt x="1310" y="579"/>
                  </a:cubicBezTo>
                  <a:lnTo>
                    <a:pt x="1310" y="389"/>
                  </a:lnTo>
                  <a:close/>
                  <a:moveTo>
                    <a:pt x="1146" y="0"/>
                  </a:moveTo>
                  <a:cubicBezTo>
                    <a:pt x="1022" y="0"/>
                    <a:pt x="921" y="100"/>
                    <a:pt x="921" y="225"/>
                  </a:cubicBezTo>
                  <a:lnTo>
                    <a:pt x="921" y="468"/>
                  </a:lnTo>
                  <a:cubicBezTo>
                    <a:pt x="398" y="686"/>
                    <a:pt x="43" y="1191"/>
                    <a:pt x="25" y="1761"/>
                  </a:cubicBezTo>
                  <a:cubicBezTo>
                    <a:pt x="1" y="2575"/>
                    <a:pt x="646" y="3247"/>
                    <a:pt x="1458" y="3256"/>
                  </a:cubicBezTo>
                  <a:cubicBezTo>
                    <a:pt x="1652" y="3258"/>
                    <a:pt x="1815" y="3414"/>
                    <a:pt x="1816" y="3597"/>
                  </a:cubicBezTo>
                  <a:cubicBezTo>
                    <a:pt x="1817" y="3787"/>
                    <a:pt x="1664" y="3941"/>
                    <a:pt x="1474" y="3941"/>
                  </a:cubicBezTo>
                  <a:cubicBezTo>
                    <a:pt x="1292" y="3941"/>
                    <a:pt x="1141" y="3800"/>
                    <a:pt x="1132" y="3618"/>
                  </a:cubicBezTo>
                  <a:cubicBezTo>
                    <a:pt x="1124" y="3498"/>
                    <a:pt x="1026" y="3404"/>
                    <a:pt x="906" y="3404"/>
                  </a:cubicBezTo>
                  <a:lnTo>
                    <a:pt x="251" y="3404"/>
                  </a:lnTo>
                  <a:cubicBezTo>
                    <a:pt x="190" y="3404"/>
                    <a:pt x="131" y="3429"/>
                    <a:pt x="90" y="3472"/>
                  </a:cubicBezTo>
                  <a:cubicBezTo>
                    <a:pt x="47" y="3515"/>
                    <a:pt x="23" y="3574"/>
                    <a:pt x="25" y="3634"/>
                  </a:cubicBezTo>
                  <a:cubicBezTo>
                    <a:pt x="40" y="4211"/>
                    <a:pt x="395" y="4721"/>
                    <a:pt x="921" y="4938"/>
                  </a:cubicBezTo>
                  <a:lnTo>
                    <a:pt x="921" y="5181"/>
                  </a:lnTo>
                  <a:cubicBezTo>
                    <a:pt x="921" y="5305"/>
                    <a:pt x="1022" y="5405"/>
                    <a:pt x="1146" y="5405"/>
                  </a:cubicBezTo>
                  <a:lnTo>
                    <a:pt x="1802" y="5405"/>
                  </a:lnTo>
                  <a:cubicBezTo>
                    <a:pt x="1926" y="5405"/>
                    <a:pt x="2027" y="5305"/>
                    <a:pt x="2027" y="5181"/>
                  </a:cubicBezTo>
                  <a:lnTo>
                    <a:pt x="2027" y="4937"/>
                  </a:lnTo>
                  <a:cubicBezTo>
                    <a:pt x="2549" y="4720"/>
                    <a:pt x="2905" y="4214"/>
                    <a:pt x="2922" y="3645"/>
                  </a:cubicBezTo>
                  <a:cubicBezTo>
                    <a:pt x="2947" y="2833"/>
                    <a:pt x="2303" y="2159"/>
                    <a:pt x="1489" y="2150"/>
                  </a:cubicBezTo>
                  <a:cubicBezTo>
                    <a:pt x="1296" y="2148"/>
                    <a:pt x="1132" y="1991"/>
                    <a:pt x="1131" y="1808"/>
                  </a:cubicBezTo>
                  <a:cubicBezTo>
                    <a:pt x="1130" y="1619"/>
                    <a:pt x="1284" y="1464"/>
                    <a:pt x="1474" y="1464"/>
                  </a:cubicBezTo>
                  <a:cubicBezTo>
                    <a:pt x="1664" y="1464"/>
                    <a:pt x="1806" y="1607"/>
                    <a:pt x="1816" y="1788"/>
                  </a:cubicBezTo>
                  <a:cubicBezTo>
                    <a:pt x="1822" y="1908"/>
                    <a:pt x="1922" y="2002"/>
                    <a:pt x="2042" y="2002"/>
                  </a:cubicBezTo>
                  <a:lnTo>
                    <a:pt x="2697" y="2002"/>
                  </a:lnTo>
                  <a:cubicBezTo>
                    <a:pt x="2757" y="2002"/>
                    <a:pt x="2816" y="1977"/>
                    <a:pt x="2858" y="1934"/>
                  </a:cubicBezTo>
                  <a:cubicBezTo>
                    <a:pt x="2901" y="1890"/>
                    <a:pt x="2923" y="1831"/>
                    <a:pt x="2922" y="1771"/>
                  </a:cubicBezTo>
                  <a:cubicBezTo>
                    <a:pt x="2908" y="1194"/>
                    <a:pt x="2553" y="685"/>
                    <a:pt x="2027" y="467"/>
                  </a:cubicBezTo>
                  <a:lnTo>
                    <a:pt x="2027" y="225"/>
                  </a:lnTo>
                  <a:cubicBezTo>
                    <a:pt x="2027" y="100"/>
                    <a:pt x="192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2"/>
            <p:cNvSpPr/>
            <p:nvPr/>
          </p:nvSpPr>
          <p:spPr>
            <a:xfrm>
              <a:off x="1753673" y="1135118"/>
              <a:ext cx="196816" cy="196816"/>
            </a:xfrm>
            <a:custGeom>
              <a:avLst/>
              <a:gdLst/>
              <a:ahLst/>
              <a:cxnLst/>
              <a:rect l="l" t="t" r="r" b="b"/>
              <a:pathLst>
                <a:path w="6841" h="6841" extrusionOk="0">
                  <a:moveTo>
                    <a:pt x="3421" y="1"/>
                  </a:moveTo>
                  <a:cubicBezTo>
                    <a:pt x="1535" y="1"/>
                    <a:pt x="1" y="1535"/>
                    <a:pt x="1" y="3421"/>
                  </a:cubicBezTo>
                  <a:cubicBezTo>
                    <a:pt x="1" y="4458"/>
                    <a:pt x="464" y="5428"/>
                    <a:pt x="1271" y="6080"/>
                  </a:cubicBezTo>
                  <a:cubicBezTo>
                    <a:pt x="1308" y="6109"/>
                    <a:pt x="1351" y="6124"/>
                    <a:pt x="1394" y="6124"/>
                  </a:cubicBezTo>
                  <a:cubicBezTo>
                    <a:pt x="1451" y="6124"/>
                    <a:pt x="1507" y="6099"/>
                    <a:pt x="1545" y="6052"/>
                  </a:cubicBezTo>
                  <a:cubicBezTo>
                    <a:pt x="1613" y="5968"/>
                    <a:pt x="1599" y="5845"/>
                    <a:pt x="1516" y="5778"/>
                  </a:cubicBezTo>
                  <a:cubicBezTo>
                    <a:pt x="801" y="5199"/>
                    <a:pt x="391" y="4340"/>
                    <a:pt x="391" y="3421"/>
                  </a:cubicBezTo>
                  <a:cubicBezTo>
                    <a:pt x="391" y="1750"/>
                    <a:pt x="1750" y="390"/>
                    <a:pt x="3421" y="390"/>
                  </a:cubicBezTo>
                  <a:cubicBezTo>
                    <a:pt x="5092" y="390"/>
                    <a:pt x="6451" y="1750"/>
                    <a:pt x="6451" y="3421"/>
                  </a:cubicBezTo>
                  <a:cubicBezTo>
                    <a:pt x="6451" y="5092"/>
                    <a:pt x="5092" y="6451"/>
                    <a:pt x="3421" y="6451"/>
                  </a:cubicBezTo>
                  <a:cubicBezTo>
                    <a:pt x="3017" y="6451"/>
                    <a:pt x="2625" y="6373"/>
                    <a:pt x="2256" y="6220"/>
                  </a:cubicBezTo>
                  <a:cubicBezTo>
                    <a:pt x="2231" y="6209"/>
                    <a:pt x="2206" y="6205"/>
                    <a:pt x="2181" y="6205"/>
                  </a:cubicBezTo>
                  <a:cubicBezTo>
                    <a:pt x="2105" y="6205"/>
                    <a:pt x="2032" y="6249"/>
                    <a:pt x="2001" y="6324"/>
                  </a:cubicBezTo>
                  <a:cubicBezTo>
                    <a:pt x="1960" y="6423"/>
                    <a:pt x="2007" y="6537"/>
                    <a:pt x="2106" y="6578"/>
                  </a:cubicBezTo>
                  <a:cubicBezTo>
                    <a:pt x="2522" y="6752"/>
                    <a:pt x="2965" y="6841"/>
                    <a:pt x="3421" y="6841"/>
                  </a:cubicBezTo>
                  <a:cubicBezTo>
                    <a:pt x="5307" y="6841"/>
                    <a:pt x="6840" y="5307"/>
                    <a:pt x="6840" y="3421"/>
                  </a:cubicBezTo>
                  <a:cubicBezTo>
                    <a:pt x="6840" y="1535"/>
                    <a:pt x="530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2"/>
          <p:cNvGrpSpPr/>
          <p:nvPr/>
        </p:nvGrpSpPr>
        <p:grpSpPr>
          <a:xfrm>
            <a:off x="7953109" y="2027271"/>
            <a:ext cx="382382" cy="341183"/>
            <a:chOff x="6220532" y="1829971"/>
            <a:chExt cx="382382" cy="341183"/>
          </a:xfrm>
        </p:grpSpPr>
        <p:sp>
          <p:nvSpPr>
            <p:cNvPr id="859" name="Google Shape;859;p52"/>
            <p:cNvSpPr/>
            <p:nvPr/>
          </p:nvSpPr>
          <p:spPr>
            <a:xfrm>
              <a:off x="6220532" y="1829971"/>
              <a:ext cx="382382" cy="341183"/>
            </a:xfrm>
            <a:custGeom>
              <a:avLst/>
              <a:gdLst/>
              <a:ahLst/>
              <a:cxnLst/>
              <a:rect l="l" t="t" r="r" b="b"/>
              <a:pathLst>
                <a:path w="13291" h="11859" extrusionOk="0">
                  <a:moveTo>
                    <a:pt x="10024" y="1540"/>
                  </a:moveTo>
                  <a:cubicBezTo>
                    <a:pt x="11394" y="2596"/>
                    <a:pt x="12193" y="4234"/>
                    <a:pt x="12184" y="5956"/>
                  </a:cubicBezTo>
                  <a:cubicBezTo>
                    <a:pt x="11326" y="5522"/>
                    <a:pt x="10374" y="5294"/>
                    <a:pt x="9410" y="5294"/>
                  </a:cubicBezTo>
                  <a:lnTo>
                    <a:pt x="9256" y="5294"/>
                  </a:lnTo>
                  <a:cubicBezTo>
                    <a:pt x="9252" y="5294"/>
                    <a:pt x="9242" y="5294"/>
                    <a:pt x="9236" y="5282"/>
                  </a:cubicBezTo>
                  <a:cubicBezTo>
                    <a:pt x="9230" y="5270"/>
                    <a:pt x="9235" y="5263"/>
                    <a:pt x="9237" y="5259"/>
                  </a:cubicBezTo>
                  <a:cubicBezTo>
                    <a:pt x="9680" y="4595"/>
                    <a:pt x="9680" y="3735"/>
                    <a:pt x="9237" y="3072"/>
                  </a:cubicBezTo>
                  <a:lnTo>
                    <a:pt x="9209" y="3029"/>
                  </a:lnTo>
                  <a:cubicBezTo>
                    <a:pt x="9146" y="2935"/>
                    <a:pt x="9159" y="2809"/>
                    <a:pt x="9238" y="2729"/>
                  </a:cubicBezTo>
                  <a:lnTo>
                    <a:pt x="9334" y="2633"/>
                  </a:lnTo>
                  <a:cubicBezTo>
                    <a:pt x="9644" y="2324"/>
                    <a:pt x="9879" y="1950"/>
                    <a:pt x="10024" y="1540"/>
                  </a:cubicBezTo>
                  <a:close/>
                  <a:moveTo>
                    <a:pt x="3943" y="4332"/>
                  </a:moveTo>
                  <a:lnTo>
                    <a:pt x="3943" y="6452"/>
                  </a:lnTo>
                  <a:lnTo>
                    <a:pt x="748" y="6452"/>
                  </a:lnTo>
                  <a:lnTo>
                    <a:pt x="748" y="4332"/>
                  </a:lnTo>
                  <a:close/>
                  <a:moveTo>
                    <a:pt x="1433" y="6840"/>
                  </a:moveTo>
                  <a:lnTo>
                    <a:pt x="1433" y="7069"/>
                  </a:lnTo>
                  <a:cubicBezTo>
                    <a:pt x="1433" y="7103"/>
                    <a:pt x="1437" y="7136"/>
                    <a:pt x="1444" y="7168"/>
                  </a:cubicBezTo>
                  <a:lnTo>
                    <a:pt x="390" y="7168"/>
                  </a:lnTo>
                  <a:lnTo>
                    <a:pt x="390" y="6840"/>
                  </a:lnTo>
                  <a:close/>
                  <a:moveTo>
                    <a:pt x="2867" y="6840"/>
                  </a:moveTo>
                  <a:lnTo>
                    <a:pt x="2867" y="7069"/>
                  </a:lnTo>
                  <a:cubicBezTo>
                    <a:pt x="2867" y="7124"/>
                    <a:pt x="2823" y="7168"/>
                    <a:pt x="2768" y="7168"/>
                  </a:cubicBezTo>
                  <a:lnTo>
                    <a:pt x="1922" y="7168"/>
                  </a:lnTo>
                  <a:cubicBezTo>
                    <a:pt x="1868" y="7168"/>
                    <a:pt x="1823" y="7124"/>
                    <a:pt x="1823" y="7069"/>
                  </a:cubicBezTo>
                  <a:lnTo>
                    <a:pt x="1823" y="6840"/>
                  </a:lnTo>
                  <a:close/>
                  <a:moveTo>
                    <a:pt x="4300" y="6840"/>
                  </a:moveTo>
                  <a:lnTo>
                    <a:pt x="4300" y="7168"/>
                  </a:lnTo>
                  <a:lnTo>
                    <a:pt x="3247" y="7168"/>
                  </a:lnTo>
                  <a:cubicBezTo>
                    <a:pt x="3253" y="7136"/>
                    <a:pt x="3256" y="7103"/>
                    <a:pt x="3256" y="7069"/>
                  </a:cubicBezTo>
                  <a:lnTo>
                    <a:pt x="3256" y="6840"/>
                  </a:lnTo>
                  <a:close/>
                  <a:moveTo>
                    <a:pt x="8644" y="6840"/>
                  </a:moveTo>
                  <a:cubicBezTo>
                    <a:pt x="8722" y="6840"/>
                    <a:pt x="8798" y="6864"/>
                    <a:pt x="8866" y="6909"/>
                  </a:cubicBezTo>
                  <a:lnTo>
                    <a:pt x="8959" y="6971"/>
                  </a:lnTo>
                  <a:lnTo>
                    <a:pt x="8959" y="7527"/>
                  </a:lnTo>
                  <a:lnTo>
                    <a:pt x="8829" y="7527"/>
                  </a:lnTo>
                  <a:cubicBezTo>
                    <a:pt x="8721" y="7527"/>
                    <a:pt x="8635" y="7614"/>
                    <a:pt x="8635" y="7721"/>
                  </a:cubicBezTo>
                  <a:cubicBezTo>
                    <a:pt x="8635" y="7829"/>
                    <a:pt x="8721" y="7916"/>
                    <a:pt x="8829" y="7916"/>
                  </a:cubicBezTo>
                  <a:lnTo>
                    <a:pt x="8959" y="7916"/>
                  </a:lnTo>
                  <a:lnTo>
                    <a:pt x="8959" y="8960"/>
                  </a:lnTo>
                  <a:lnTo>
                    <a:pt x="8930" y="8960"/>
                  </a:lnTo>
                  <a:cubicBezTo>
                    <a:pt x="8903" y="8929"/>
                    <a:pt x="8873" y="8901"/>
                    <a:pt x="8840" y="8875"/>
                  </a:cubicBezTo>
                  <a:lnTo>
                    <a:pt x="8679" y="8755"/>
                  </a:lnTo>
                  <a:cubicBezTo>
                    <a:pt x="8398" y="8544"/>
                    <a:pt x="8219" y="8241"/>
                    <a:pt x="8159" y="7916"/>
                  </a:cubicBezTo>
                  <a:lnTo>
                    <a:pt x="8210" y="7916"/>
                  </a:lnTo>
                  <a:cubicBezTo>
                    <a:pt x="8317" y="7916"/>
                    <a:pt x="8404" y="7829"/>
                    <a:pt x="8404" y="7721"/>
                  </a:cubicBezTo>
                  <a:cubicBezTo>
                    <a:pt x="8404" y="7614"/>
                    <a:pt x="8317" y="7527"/>
                    <a:pt x="8210" y="7527"/>
                  </a:cubicBezTo>
                  <a:lnTo>
                    <a:pt x="8144" y="7527"/>
                  </a:lnTo>
                  <a:cubicBezTo>
                    <a:pt x="8161" y="7369"/>
                    <a:pt x="8205" y="7213"/>
                    <a:pt x="8280" y="7065"/>
                  </a:cubicBezTo>
                  <a:cubicBezTo>
                    <a:pt x="8333" y="6959"/>
                    <a:pt x="8425" y="6885"/>
                    <a:pt x="8538" y="6855"/>
                  </a:cubicBezTo>
                  <a:cubicBezTo>
                    <a:pt x="8574" y="6845"/>
                    <a:pt x="8609" y="6840"/>
                    <a:pt x="8644" y="6840"/>
                  </a:cubicBezTo>
                  <a:close/>
                  <a:moveTo>
                    <a:pt x="10034" y="9350"/>
                  </a:moveTo>
                  <a:lnTo>
                    <a:pt x="10034" y="9578"/>
                  </a:lnTo>
                  <a:cubicBezTo>
                    <a:pt x="10034" y="9611"/>
                    <a:pt x="10038" y="9644"/>
                    <a:pt x="10044" y="9676"/>
                  </a:cubicBezTo>
                  <a:lnTo>
                    <a:pt x="8990" y="9676"/>
                  </a:lnTo>
                  <a:lnTo>
                    <a:pt x="8990" y="9350"/>
                  </a:lnTo>
                  <a:close/>
                  <a:moveTo>
                    <a:pt x="11467" y="9350"/>
                  </a:moveTo>
                  <a:lnTo>
                    <a:pt x="11467" y="9578"/>
                  </a:lnTo>
                  <a:cubicBezTo>
                    <a:pt x="11467" y="9632"/>
                    <a:pt x="11423" y="9676"/>
                    <a:pt x="11368" y="9676"/>
                  </a:cubicBezTo>
                  <a:lnTo>
                    <a:pt x="10522" y="9676"/>
                  </a:lnTo>
                  <a:cubicBezTo>
                    <a:pt x="10468" y="9676"/>
                    <a:pt x="10423" y="9632"/>
                    <a:pt x="10423" y="9578"/>
                  </a:cubicBezTo>
                  <a:lnTo>
                    <a:pt x="10423" y="9350"/>
                  </a:lnTo>
                  <a:close/>
                  <a:moveTo>
                    <a:pt x="12900" y="9350"/>
                  </a:moveTo>
                  <a:lnTo>
                    <a:pt x="12900" y="9676"/>
                  </a:lnTo>
                  <a:lnTo>
                    <a:pt x="11847" y="9676"/>
                  </a:lnTo>
                  <a:cubicBezTo>
                    <a:pt x="11853" y="9644"/>
                    <a:pt x="11857" y="9611"/>
                    <a:pt x="11857" y="9578"/>
                  </a:cubicBezTo>
                  <a:lnTo>
                    <a:pt x="11857" y="9350"/>
                  </a:lnTo>
                  <a:close/>
                  <a:moveTo>
                    <a:pt x="4172" y="10161"/>
                  </a:moveTo>
                  <a:cubicBezTo>
                    <a:pt x="4220" y="10161"/>
                    <a:pt x="4269" y="10167"/>
                    <a:pt x="4317" y="10179"/>
                  </a:cubicBezTo>
                  <a:lnTo>
                    <a:pt x="5117" y="10379"/>
                  </a:lnTo>
                  <a:cubicBezTo>
                    <a:pt x="5383" y="10446"/>
                    <a:pt x="5569" y="10683"/>
                    <a:pt x="5569" y="10957"/>
                  </a:cubicBezTo>
                  <a:lnTo>
                    <a:pt x="5569" y="11364"/>
                  </a:lnTo>
                  <a:cubicBezTo>
                    <a:pt x="4837" y="11219"/>
                    <a:pt x="4136" y="10924"/>
                    <a:pt x="3519" y="10503"/>
                  </a:cubicBezTo>
                  <a:lnTo>
                    <a:pt x="3814" y="10280"/>
                  </a:lnTo>
                  <a:cubicBezTo>
                    <a:pt x="3919" y="10202"/>
                    <a:pt x="4045" y="10161"/>
                    <a:pt x="4172" y="10161"/>
                  </a:cubicBezTo>
                  <a:close/>
                  <a:moveTo>
                    <a:pt x="8637" y="9881"/>
                  </a:moveTo>
                  <a:cubicBezTo>
                    <a:pt x="8691" y="9991"/>
                    <a:pt x="8804" y="10066"/>
                    <a:pt x="8934" y="10066"/>
                  </a:cubicBezTo>
                  <a:lnTo>
                    <a:pt x="10329" y="10066"/>
                  </a:lnTo>
                  <a:cubicBezTo>
                    <a:pt x="9570" y="10743"/>
                    <a:pt x="8643" y="11196"/>
                    <a:pt x="7647" y="11378"/>
                  </a:cubicBezTo>
                  <a:lnTo>
                    <a:pt x="7787" y="11239"/>
                  </a:lnTo>
                  <a:cubicBezTo>
                    <a:pt x="8028" y="10997"/>
                    <a:pt x="8161" y="10676"/>
                    <a:pt x="8163" y="10336"/>
                  </a:cubicBezTo>
                  <a:cubicBezTo>
                    <a:pt x="8164" y="10158"/>
                    <a:pt x="8274" y="10002"/>
                    <a:pt x="8435" y="9948"/>
                  </a:cubicBezTo>
                  <a:lnTo>
                    <a:pt x="8637" y="9881"/>
                  </a:lnTo>
                  <a:close/>
                  <a:moveTo>
                    <a:pt x="6645" y="1"/>
                  </a:moveTo>
                  <a:cubicBezTo>
                    <a:pt x="5329" y="1"/>
                    <a:pt x="4082" y="424"/>
                    <a:pt x="3040" y="1223"/>
                  </a:cubicBezTo>
                  <a:cubicBezTo>
                    <a:pt x="2955" y="1288"/>
                    <a:pt x="2939" y="1411"/>
                    <a:pt x="3004" y="1496"/>
                  </a:cubicBezTo>
                  <a:cubicBezTo>
                    <a:pt x="3042" y="1546"/>
                    <a:pt x="3100" y="1572"/>
                    <a:pt x="3159" y="1572"/>
                  </a:cubicBezTo>
                  <a:cubicBezTo>
                    <a:pt x="3200" y="1572"/>
                    <a:pt x="3242" y="1559"/>
                    <a:pt x="3277" y="1532"/>
                  </a:cubicBezTo>
                  <a:cubicBezTo>
                    <a:pt x="4242" y="791"/>
                    <a:pt x="5397" y="397"/>
                    <a:pt x="6616" y="391"/>
                  </a:cubicBezTo>
                  <a:lnTo>
                    <a:pt x="6616" y="391"/>
                  </a:lnTo>
                  <a:lnTo>
                    <a:pt x="5969" y="1038"/>
                  </a:lnTo>
                  <a:cubicBezTo>
                    <a:pt x="5711" y="1296"/>
                    <a:pt x="5569" y="1640"/>
                    <a:pt x="5569" y="2006"/>
                  </a:cubicBezTo>
                  <a:lnTo>
                    <a:pt x="5569" y="2131"/>
                  </a:lnTo>
                  <a:cubicBezTo>
                    <a:pt x="5569" y="2254"/>
                    <a:pt x="5521" y="2369"/>
                    <a:pt x="5435" y="2454"/>
                  </a:cubicBezTo>
                  <a:cubicBezTo>
                    <a:pt x="4517" y="3372"/>
                    <a:pt x="4450" y="4797"/>
                    <a:pt x="5198" y="5794"/>
                  </a:cubicBezTo>
                  <a:lnTo>
                    <a:pt x="5768" y="6555"/>
                  </a:lnTo>
                  <a:cubicBezTo>
                    <a:pt x="5816" y="6618"/>
                    <a:pt x="5810" y="6683"/>
                    <a:pt x="5803" y="6716"/>
                  </a:cubicBezTo>
                  <a:cubicBezTo>
                    <a:pt x="5794" y="6750"/>
                    <a:pt x="5771" y="6810"/>
                    <a:pt x="5699" y="6847"/>
                  </a:cubicBezTo>
                  <a:lnTo>
                    <a:pt x="5362" y="7015"/>
                  </a:lnTo>
                  <a:cubicBezTo>
                    <a:pt x="5252" y="7070"/>
                    <a:pt x="5155" y="7151"/>
                    <a:pt x="5081" y="7249"/>
                  </a:cubicBezTo>
                  <a:lnTo>
                    <a:pt x="4104" y="8553"/>
                  </a:lnTo>
                  <a:cubicBezTo>
                    <a:pt x="4072" y="8595"/>
                    <a:pt x="4024" y="8621"/>
                    <a:pt x="3972" y="8625"/>
                  </a:cubicBezTo>
                  <a:cubicBezTo>
                    <a:pt x="3967" y="8625"/>
                    <a:pt x="3962" y="8625"/>
                    <a:pt x="3957" y="8625"/>
                  </a:cubicBezTo>
                  <a:cubicBezTo>
                    <a:pt x="3909" y="8625"/>
                    <a:pt x="3864" y="8606"/>
                    <a:pt x="3830" y="8572"/>
                  </a:cubicBezTo>
                  <a:lnTo>
                    <a:pt x="3318" y="8060"/>
                  </a:lnTo>
                  <a:cubicBezTo>
                    <a:pt x="3184" y="7926"/>
                    <a:pt x="3102" y="7745"/>
                    <a:pt x="3088" y="7558"/>
                  </a:cubicBezTo>
                  <a:lnTo>
                    <a:pt x="4356" y="7558"/>
                  </a:lnTo>
                  <a:cubicBezTo>
                    <a:pt x="4540" y="7558"/>
                    <a:pt x="4690" y="7408"/>
                    <a:pt x="4690" y="7224"/>
                  </a:cubicBezTo>
                  <a:lnTo>
                    <a:pt x="4690" y="6674"/>
                  </a:lnTo>
                  <a:cubicBezTo>
                    <a:pt x="4690" y="6551"/>
                    <a:pt x="4591" y="6452"/>
                    <a:pt x="4468" y="6452"/>
                  </a:cubicBezTo>
                  <a:lnTo>
                    <a:pt x="4331" y="6452"/>
                  </a:lnTo>
                  <a:lnTo>
                    <a:pt x="4331" y="5407"/>
                  </a:lnTo>
                  <a:lnTo>
                    <a:pt x="4462" y="5407"/>
                  </a:lnTo>
                  <a:cubicBezTo>
                    <a:pt x="4569" y="5407"/>
                    <a:pt x="4656" y="5320"/>
                    <a:pt x="4656" y="5213"/>
                  </a:cubicBezTo>
                  <a:cubicBezTo>
                    <a:pt x="4656" y="5105"/>
                    <a:pt x="4569" y="5019"/>
                    <a:pt x="4462" y="5019"/>
                  </a:cubicBezTo>
                  <a:lnTo>
                    <a:pt x="4331" y="5019"/>
                  </a:lnTo>
                  <a:lnTo>
                    <a:pt x="4331" y="4166"/>
                  </a:lnTo>
                  <a:cubicBezTo>
                    <a:pt x="4331" y="4043"/>
                    <a:pt x="4232" y="3943"/>
                    <a:pt x="4110" y="3943"/>
                  </a:cubicBezTo>
                  <a:lnTo>
                    <a:pt x="1474" y="3943"/>
                  </a:lnTo>
                  <a:cubicBezTo>
                    <a:pt x="1732" y="3271"/>
                    <a:pt x="2126" y="2646"/>
                    <a:pt x="2623" y="2122"/>
                  </a:cubicBezTo>
                  <a:cubicBezTo>
                    <a:pt x="2698" y="2043"/>
                    <a:pt x="2694" y="1920"/>
                    <a:pt x="2616" y="1847"/>
                  </a:cubicBezTo>
                  <a:cubicBezTo>
                    <a:pt x="2578" y="1811"/>
                    <a:pt x="2530" y="1793"/>
                    <a:pt x="2482" y="1793"/>
                  </a:cubicBezTo>
                  <a:cubicBezTo>
                    <a:pt x="2430" y="1793"/>
                    <a:pt x="2379" y="1813"/>
                    <a:pt x="2341" y="1854"/>
                  </a:cubicBezTo>
                  <a:cubicBezTo>
                    <a:pt x="1774" y="2451"/>
                    <a:pt x="1333" y="3171"/>
                    <a:pt x="1058" y="3943"/>
                  </a:cubicBezTo>
                  <a:lnTo>
                    <a:pt x="580" y="3943"/>
                  </a:lnTo>
                  <a:cubicBezTo>
                    <a:pt x="458" y="3943"/>
                    <a:pt x="359" y="4043"/>
                    <a:pt x="359" y="4166"/>
                  </a:cubicBezTo>
                  <a:lnTo>
                    <a:pt x="359" y="6452"/>
                  </a:lnTo>
                  <a:lnTo>
                    <a:pt x="223" y="6452"/>
                  </a:lnTo>
                  <a:cubicBezTo>
                    <a:pt x="99" y="6452"/>
                    <a:pt x="0" y="6551"/>
                    <a:pt x="0" y="6674"/>
                  </a:cubicBezTo>
                  <a:lnTo>
                    <a:pt x="0" y="7224"/>
                  </a:lnTo>
                  <a:cubicBezTo>
                    <a:pt x="0" y="7408"/>
                    <a:pt x="150" y="7558"/>
                    <a:pt x="334" y="7558"/>
                  </a:cubicBezTo>
                  <a:lnTo>
                    <a:pt x="943" y="7558"/>
                  </a:lnTo>
                  <a:cubicBezTo>
                    <a:pt x="1092" y="8081"/>
                    <a:pt x="1313" y="8581"/>
                    <a:pt x="1601" y="9046"/>
                  </a:cubicBezTo>
                  <a:cubicBezTo>
                    <a:pt x="1638" y="9105"/>
                    <a:pt x="1702" y="9138"/>
                    <a:pt x="1767" y="9138"/>
                  </a:cubicBezTo>
                  <a:cubicBezTo>
                    <a:pt x="1802" y="9138"/>
                    <a:pt x="1837" y="9128"/>
                    <a:pt x="1869" y="9109"/>
                  </a:cubicBezTo>
                  <a:cubicBezTo>
                    <a:pt x="1961" y="9052"/>
                    <a:pt x="1988" y="8932"/>
                    <a:pt x="1932" y="8841"/>
                  </a:cubicBezTo>
                  <a:cubicBezTo>
                    <a:pt x="1682" y="8439"/>
                    <a:pt x="1487" y="8008"/>
                    <a:pt x="1350" y="7558"/>
                  </a:cubicBezTo>
                  <a:lnTo>
                    <a:pt x="2698" y="7558"/>
                  </a:lnTo>
                  <a:cubicBezTo>
                    <a:pt x="2712" y="7848"/>
                    <a:pt x="2834" y="8128"/>
                    <a:pt x="3043" y="8336"/>
                  </a:cubicBezTo>
                  <a:lnTo>
                    <a:pt x="3554" y="8847"/>
                  </a:lnTo>
                  <a:cubicBezTo>
                    <a:pt x="3666" y="8960"/>
                    <a:pt x="3812" y="9015"/>
                    <a:pt x="3958" y="9015"/>
                  </a:cubicBezTo>
                  <a:cubicBezTo>
                    <a:pt x="4130" y="9015"/>
                    <a:pt x="4302" y="8937"/>
                    <a:pt x="4415" y="8786"/>
                  </a:cubicBezTo>
                  <a:lnTo>
                    <a:pt x="5392" y="7482"/>
                  </a:lnTo>
                  <a:cubicBezTo>
                    <a:pt x="5430" y="7433"/>
                    <a:pt x="5480" y="7391"/>
                    <a:pt x="5536" y="7364"/>
                  </a:cubicBezTo>
                  <a:lnTo>
                    <a:pt x="5873" y="7195"/>
                  </a:lnTo>
                  <a:cubicBezTo>
                    <a:pt x="6029" y="7117"/>
                    <a:pt x="6141" y="6976"/>
                    <a:pt x="6181" y="6806"/>
                  </a:cubicBezTo>
                  <a:cubicBezTo>
                    <a:pt x="6220" y="6637"/>
                    <a:pt x="6184" y="6461"/>
                    <a:pt x="6080" y="6321"/>
                  </a:cubicBezTo>
                  <a:lnTo>
                    <a:pt x="5509" y="5560"/>
                  </a:lnTo>
                  <a:cubicBezTo>
                    <a:pt x="5472" y="5511"/>
                    <a:pt x="5437" y="5460"/>
                    <a:pt x="5405" y="5407"/>
                  </a:cubicBezTo>
                  <a:lnTo>
                    <a:pt x="5701" y="5407"/>
                  </a:lnTo>
                  <a:cubicBezTo>
                    <a:pt x="5809" y="5407"/>
                    <a:pt x="5896" y="5320"/>
                    <a:pt x="5896" y="5213"/>
                  </a:cubicBezTo>
                  <a:cubicBezTo>
                    <a:pt x="5896" y="5105"/>
                    <a:pt x="5809" y="5019"/>
                    <a:pt x="5701" y="5019"/>
                  </a:cubicBezTo>
                  <a:lnTo>
                    <a:pt x="5213" y="5019"/>
                  </a:lnTo>
                  <a:cubicBezTo>
                    <a:pt x="4924" y="4242"/>
                    <a:pt x="5092" y="3348"/>
                    <a:pt x="5710" y="2729"/>
                  </a:cubicBezTo>
                  <a:cubicBezTo>
                    <a:pt x="5870" y="2570"/>
                    <a:pt x="5958" y="2357"/>
                    <a:pt x="5958" y="2132"/>
                  </a:cubicBezTo>
                  <a:lnTo>
                    <a:pt x="5958" y="2006"/>
                  </a:lnTo>
                  <a:cubicBezTo>
                    <a:pt x="5958" y="1744"/>
                    <a:pt x="6060" y="1498"/>
                    <a:pt x="6244" y="1313"/>
                  </a:cubicBezTo>
                  <a:lnTo>
                    <a:pt x="7145" y="414"/>
                  </a:lnTo>
                  <a:cubicBezTo>
                    <a:pt x="8054" y="494"/>
                    <a:pt x="8930" y="801"/>
                    <a:pt x="9692" y="1304"/>
                  </a:cubicBezTo>
                  <a:cubicBezTo>
                    <a:pt x="9571" y="1701"/>
                    <a:pt x="9354" y="2064"/>
                    <a:pt x="9059" y="2358"/>
                  </a:cubicBezTo>
                  <a:lnTo>
                    <a:pt x="8963" y="2454"/>
                  </a:lnTo>
                  <a:cubicBezTo>
                    <a:pt x="8752" y="2664"/>
                    <a:pt x="8720" y="2997"/>
                    <a:pt x="8885" y="3245"/>
                  </a:cubicBezTo>
                  <a:lnTo>
                    <a:pt x="8914" y="3288"/>
                  </a:lnTo>
                  <a:cubicBezTo>
                    <a:pt x="9269" y="3821"/>
                    <a:pt x="9269" y="4510"/>
                    <a:pt x="8914" y="5043"/>
                  </a:cubicBezTo>
                  <a:cubicBezTo>
                    <a:pt x="8829" y="5170"/>
                    <a:pt x="8822" y="5332"/>
                    <a:pt x="8893" y="5466"/>
                  </a:cubicBezTo>
                  <a:cubicBezTo>
                    <a:pt x="8964" y="5600"/>
                    <a:pt x="9104" y="5683"/>
                    <a:pt x="9256" y="5683"/>
                  </a:cubicBezTo>
                  <a:lnTo>
                    <a:pt x="9410" y="5683"/>
                  </a:lnTo>
                  <a:cubicBezTo>
                    <a:pt x="10373" y="5683"/>
                    <a:pt x="11323" y="5926"/>
                    <a:pt x="12165" y="6387"/>
                  </a:cubicBezTo>
                  <a:cubicBezTo>
                    <a:pt x="12164" y="6408"/>
                    <a:pt x="12162" y="6430"/>
                    <a:pt x="12160" y="6452"/>
                  </a:cubicBezTo>
                  <a:lnTo>
                    <a:pt x="11320" y="6452"/>
                  </a:lnTo>
                  <a:cubicBezTo>
                    <a:pt x="11212" y="6452"/>
                    <a:pt x="11125" y="6538"/>
                    <a:pt x="11125" y="6646"/>
                  </a:cubicBezTo>
                  <a:cubicBezTo>
                    <a:pt x="11125" y="6754"/>
                    <a:pt x="11212" y="6841"/>
                    <a:pt x="11320" y="6841"/>
                  </a:cubicBezTo>
                  <a:lnTo>
                    <a:pt x="12543" y="6841"/>
                  </a:lnTo>
                  <a:lnTo>
                    <a:pt x="12543" y="8960"/>
                  </a:lnTo>
                  <a:lnTo>
                    <a:pt x="9349" y="8960"/>
                  </a:lnTo>
                  <a:lnTo>
                    <a:pt x="9349" y="6841"/>
                  </a:lnTo>
                  <a:lnTo>
                    <a:pt x="10411" y="6841"/>
                  </a:lnTo>
                  <a:cubicBezTo>
                    <a:pt x="10518" y="6841"/>
                    <a:pt x="10606" y="6754"/>
                    <a:pt x="10606" y="6646"/>
                  </a:cubicBezTo>
                  <a:cubicBezTo>
                    <a:pt x="10606" y="6538"/>
                    <a:pt x="10518" y="6452"/>
                    <a:pt x="10411" y="6452"/>
                  </a:cubicBezTo>
                  <a:lnTo>
                    <a:pt x="9181" y="6452"/>
                  </a:lnTo>
                  <a:cubicBezTo>
                    <a:pt x="9109" y="6452"/>
                    <a:pt x="9045" y="6486"/>
                    <a:pt x="9005" y="6539"/>
                  </a:cubicBezTo>
                  <a:cubicBezTo>
                    <a:pt x="8892" y="6482"/>
                    <a:pt x="8767" y="6452"/>
                    <a:pt x="8641" y="6452"/>
                  </a:cubicBezTo>
                  <a:cubicBezTo>
                    <a:pt x="8573" y="6452"/>
                    <a:pt x="8505" y="6461"/>
                    <a:pt x="8438" y="6478"/>
                  </a:cubicBezTo>
                  <a:cubicBezTo>
                    <a:pt x="8218" y="6536"/>
                    <a:pt x="8034" y="6687"/>
                    <a:pt x="7932" y="6890"/>
                  </a:cubicBezTo>
                  <a:cubicBezTo>
                    <a:pt x="7830" y="7095"/>
                    <a:pt x="7771" y="7311"/>
                    <a:pt x="7754" y="7527"/>
                  </a:cubicBezTo>
                  <a:lnTo>
                    <a:pt x="7589" y="7527"/>
                  </a:lnTo>
                  <a:cubicBezTo>
                    <a:pt x="7482" y="7527"/>
                    <a:pt x="7395" y="7614"/>
                    <a:pt x="7395" y="7721"/>
                  </a:cubicBezTo>
                  <a:cubicBezTo>
                    <a:pt x="7395" y="7829"/>
                    <a:pt x="7482" y="7916"/>
                    <a:pt x="7589" y="7916"/>
                  </a:cubicBezTo>
                  <a:lnTo>
                    <a:pt x="7765" y="7916"/>
                  </a:lnTo>
                  <a:cubicBezTo>
                    <a:pt x="7828" y="8362"/>
                    <a:pt x="8064" y="8780"/>
                    <a:pt x="8446" y="9066"/>
                  </a:cubicBezTo>
                  <a:lnTo>
                    <a:pt x="8600" y="9183"/>
                  </a:lnTo>
                  <a:lnTo>
                    <a:pt x="8600" y="9476"/>
                  </a:lnTo>
                  <a:cubicBezTo>
                    <a:pt x="8587" y="9485"/>
                    <a:pt x="8572" y="9492"/>
                    <a:pt x="8556" y="9498"/>
                  </a:cubicBezTo>
                  <a:lnTo>
                    <a:pt x="8312" y="9579"/>
                  </a:lnTo>
                  <a:cubicBezTo>
                    <a:pt x="7991" y="9686"/>
                    <a:pt x="7775" y="9989"/>
                    <a:pt x="7774" y="10334"/>
                  </a:cubicBezTo>
                  <a:cubicBezTo>
                    <a:pt x="7772" y="10572"/>
                    <a:pt x="7679" y="10795"/>
                    <a:pt x="7512" y="10964"/>
                  </a:cubicBezTo>
                  <a:lnTo>
                    <a:pt x="7018" y="11456"/>
                  </a:lnTo>
                  <a:cubicBezTo>
                    <a:pt x="6893" y="11464"/>
                    <a:pt x="6768" y="11468"/>
                    <a:pt x="6643" y="11468"/>
                  </a:cubicBezTo>
                  <a:cubicBezTo>
                    <a:pt x="6412" y="11468"/>
                    <a:pt x="6183" y="11454"/>
                    <a:pt x="5958" y="11426"/>
                  </a:cubicBezTo>
                  <a:lnTo>
                    <a:pt x="5958" y="10957"/>
                  </a:lnTo>
                  <a:cubicBezTo>
                    <a:pt x="5958" y="10505"/>
                    <a:pt x="5652" y="10112"/>
                    <a:pt x="5212" y="10001"/>
                  </a:cubicBezTo>
                  <a:lnTo>
                    <a:pt x="4412" y="9802"/>
                  </a:lnTo>
                  <a:cubicBezTo>
                    <a:pt x="4332" y="9782"/>
                    <a:pt x="4251" y="9772"/>
                    <a:pt x="4171" y="9772"/>
                  </a:cubicBezTo>
                  <a:cubicBezTo>
                    <a:pt x="3960" y="9772"/>
                    <a:pt x="3754" y="9839"/>
                    <a:pt x="3582" y="9969"/>
                  </a:cubicBezTo>
                  <a:lnTo>
                    <a:pt x="3193" y="10261"/>
                  </a:lnTo>
                  <a:cubicBezTo>
                    <a:pt x="2926" y="10048"/>
                    <a:pt x="2679" y="9810"/>
                    <a:pt x="2456" y="9552"/>
                  </a:cubicBezTo>
                  <a:cubicBezTo>
                    <a:pt x="2417" y="9508"/>
                    <a:pt x="2363" y="9485"/>
                    <a:pt x="2309" y="9485"/>
                  </a:cubicBezTo>
                  <a:cubicBezTo>
                    <a:pt x="2263" y="9485"/>
                    <a:pt x="2218" y="9501"/>
                    <a:pt x="2181" y="9533"/>
                  </a:cubicBezTo>
                  <a:cubicBezTo>
                    <a:pt x="2100" y="9603"/>
                    <a:pt x="2091" y="9726"/>
                    <a:pt x="2161" y="9807"/>
                  </a:cubicBezTo>
                  <a:cubicBezTo>
                    <a:pt x="3341" y="11170"/>
                    <a:pt x="4992" y="11858"/>
                    <a:pt x="6647" y="11858"/>
                  </a:cubicBezTo>
                  <a:cubicBezTo>
                    <a:pt x="8185" y="11858"/>
                    <a:pt x="9725" y="11264"/>
                    <a:pt x="10892" y="10066"/>
                  </a:cubicBezTo>
                  <a:lnTo>
                    <a:pt x="12956" y="10066"/>
                  </a:lnTo>
                  <a:cubicBezTo>
                    <a:pt x="13140" y="10066"/>
                    <a:pt x="13290" y="9916"/>
                    <a:pt x="13290" y="9732"/>
                  </a:cubicBezTo>
                  <a:lnTo>
                    <a:pt x="13290" y="9182"/>
                  </a:lnTo>
                  <a:cubicBezTo>
                    <a:pt x="13290" y="9059"/>
                    <a:pt x="13191" y="8960"/>
                    <a:pt x="13069" y="8960"/>
                  </a:cubicBezTo>
                  <a:lnTo>
                    <a:pt x="12931" y="8960"/>
                  </a:lnTo>
                  <a:lnTo>
                    <a:pt x="12931" y="6674"/>
                  </a:lnTo>
                  <a:cubicBezTo>
                    <a:pt x="12931" y="6551"/>
                    <a:pt x="12832" y="6452"/>
                    <a:pt x="12710" y="6452"/>
                  </a:cubicBezTo>
                  <a:lnTo>
                    <a:pt x="12551" y="6452"/>
                  </a:lnTo>
                  <a:cubicBezTo>
                    <a:pt x="12555" y="6398"/>
                    <a:pt x="12559" y="6343"/>
                    <a:pt x="12562" y="6289"/>
                  </a:cubicBezTo>
                  <a:cubicBezTo>
                    <a:pt x="12766" y="2894"/>
                    <a:pt x="10074"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6396777" y="1974339"/>
              <a:ext cx="20542" cy="20542"/>
            </a:xfrm>
            <a:custGeom>
              <a:avLst/>
              <a:gdLst/>
              <a:ahLst/>
              <a:cxnLst/>
              <a:rect l="l" t="t" r="r" b="b"/>
              <a:pathLst>
                <a:path w="714" h="714" extrusionOk="0">
                  <a:moveTo>
                    <a:pt x="195" y="1"/>
                  </a:moveTo>
                  <a:cubicBezTo>
                    <a:pt x="87" y="1"/>
                    <a:pt x="0" y="87"/>
                    <a:pt x="0" y="195"/>
                  </a:cubicBezTo>
                  <a:cubicBezTo>
                    <a:pt x="0" y="302"/>
                    <a:pt x="87" y="389"/>
                    <a:pt x="195" y="389"/>
                  </a:cubicBezTo>
                  <a:lnTo>
                    <a:pt x="325" y="389"/>
                  </a:lnTo>
                  <a:lnTo>
                    <a:pt x="325" y="520"/>
                  </a:lnTo>
                  <a:cubicBezTo>
                    <a:pt x="325" y="627"/>
                    <a:pt x="412" y="714"/>
                    <a:pt x="519" y="714"/>
                  </a:cubicBezTo>
                  <a:cubicBezTo>
                    <a:pt x="627" y="714"/>
                    <a:pt x="714" y="627"/>
                    <a:pt x="714" y="520"/>
                  </a:cubicBezTo>
                  <a:lnTo>
                    <a:pt x="714" y="195"/>
                  </a:lnTo>
                  <a:cubicBezTo>
                    <a:pt x="714" y="87"/>
                    <a:pt x="627" y="1"/>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2"/>
            <p:cNvSpPr/>
            <p:nvPr/>
          </p:nvSpPr>
          <p:spPr>
            <a:xfrm>
              <a:off x="6406098" y="2001498"/>
              <a:ext cx="11220" cy="29058"/>
            </a:xfrm>
            <a:custGeom>
              <a:avLst/>
              <a:gdLst/>
              <a:ahLst/>
              <a:cxnLst/>
              <a:rect l="l" t="t" r="r" b="b"/>
              <a:pathLst>
                <a:path w="390" h="1010" extrusionOk="0">
                  <a:moveTo>
                    <a:pt x="195" y="1"/>
                  </a:moveTo>
                  <a:cubicBezTo>
                    <a:pt x="88" y="1"/>
                    <a:pt x="1" y="87"/>
                    <a:pt x="1" y="195"/>
                  </a:cubicBezTo>
                  <a:lnTo>
                    <a:pt x="1" y="815"/>
                  </a:lnTo>
                  <a:cubicBezTo>
                    <a:pt x="1" y="923"/>
                    <a:pt x="88" y="1010"/>
                    <a:pt x="195" y="1010"/>
                  </a:cubicBezTo>
                  <a:cubicBezTo>
                    <a:pt x="303" y="1010"/>
                    <a:pt x="390" y="923"/>
                    <a:pt x="390" y="815"/>
                  </a:cubicBezTo>
                  <a:lnTo>
                    <a:pt x="390" y="195"/>
                  </a:lnTo>
                  <a:cubicBezTo>
                    <a:pt x="390" y="87"/>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a:off x="6406098" y="2037173"/>
              <a:ext cx="20571" cy="20542"/>
            </a:xfrm>
            <a:custGeom>
              <a:avLst/>
              <a:gdLst/>
              <a:ahLst/>
              <a:cxnLst/>
              <a:rect l="l" t="t" r="r" b="b"/>
              <a:pathLst>
                <a:path w="715" h="714" extrusionOk="0">
                  <a:moveTo>
                    <a:pt x="195" y="0"/>
                  </a:moveTo>
                  <a:cubicBezTo>
                    <a:pt x="88" y="0"/>
                    <a:pt x="1" y="87"/>
                    <a:pt x="1" y="195"/>
                  </a:cubicBezTo>
                  <a:lnTo>
                    <a:pt x="1" y="518"/>
                  </a:lnTo>
                  <a:cubicBezTo>
                    <a:pt x="1" y="629"/>
                    <a:pt x="90" y="714"/>
                    <a:pt x="195" y="714"/>
                  </a:cubicBezTo>
                  <a:lnTo>
                    <a:pt x="520" y="714"/>
                  </a:lnTo>
                  <a:cubicBezTo>
                    <a:pt x="627" y="714"/>
                    <a:pt x="714" y="627"/>
                    <a:pt x="714" y="519"/>
                  </a:cubicBezTo>
                  <a:cubicBezTo>
                    <a:pt x="714" y="412"/>
                    <a:pt x="627" y="325"/>
                    <a:pt x="520" y="325"/>
                  </a:cubicBezTo>
                  <a:lnTo>
                    <a:pt x="390" y="325"/>
                  </a:lnTo>
                  <a:lnTo>
                    <a:pt x="390" y="195"/>
                  </a:lnTo>
                  <a:cubicBezTo>
                    <a:pt x="390"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6272088" y="1964010"/>
              <a:ext cx="31848" cy="42148"/>
            </a:xfrm>
            <a:custGeom>
              <a:avLst/>
              <a:gdLst/>
              <a:ahLst/>
              <a:cxnLst/>
              <a:rect l="l" t="t" r="r" b="b"/>
              <a:pathLst>
                <a:path w="1107" h="1465" extrusionOk="0">
                  <a:moveTo>
                    <a:pt x="553" y="1"/>
                  </a:moveTo>
                  <a:cubicBezTo>
                    <a:pt x="446" y="1"/>
                    <a:pt x="359" y="88"/>
                    <a:pt x="359" y="195"/>
                  </a:cubicBezTo>
                  <a:lnTo>
                    <a:pt x="359" y="455"/>
                  </a:lnTo>
                  <a:cubicBezTo>
                    <a:pt x="331" y="441"/>
                    <a:pt x="300" y="433"/>
                    <a:pt x="269" y="433"/>
                  </a:cubicBezTo>
                  <a:cubicBezTo>
                    <a:pt x="219" y="433"/>
                    <a:pt x="169" y="452"/>
                    <a:pt x="131" y="491"/>
                  </a:cubicBezTo>
                  <a:cubicBezTo>
                    <a:pt x="55" y="566"/>
                    <a:pt x="55" y="689"/>
                    <a:pt x="131" y="766"/>
                  </a:cubicBezTo>
                  <a:lnTo>
                    <a:pt x="416" y="1050"/>
                  </a:lnTo>
                  <a:cubicBezTo>
                    <a:pt x="420" y="1054"/>
                    <a:pt x="424" y="1059"/>
                    <a:pt x="429" y="1063"/>
                  </a:cubicBezTo>
                  <a:cubicBezTo>
                    <a:pt x="430" y="1064"/>
                    <a:pt x="431" y="1065"/>
                    <a:pt x="432" y="1065"/>
                  </a:cubicBezTo>
                  <a:cubicBezTo>
                    <a:pt x="432" y="1065"/>
                    <a:pt x="433" y="1065"/>
                    <a:pt x="433" y="1066"/>
                  </a:cubicBezTo>
                  <a:cubicBezTo>
                    <a:pt x="437" y="1069"/>
                    <a:pt x="443" y="1073"/>
                    <a:pt x="448" y="1076"/>
                  </a:cubicBezTo>
                  <a:lnTo>
                    <a:pt x="194" y="1076"/>
                  </a:lnTo>
                  <a:cubicBezTo>
                    <a:pt x="87" y="1076"/>
                    <a:pt x="0" y="1163"/>
                    <a:pt x="0" y="1270"/>
                  </a:cubicBezTo>
                  <a:cubicBezTo>
                    <a:pt x="0" y="1378"/>
                    <a:pt x="87" y="1465"/>
                    <a:pt x="194" y="1465"/>
                  </a:cubicBezTo>
                  <a:lnTo>
                    <a:pt x="911" y="1465"/>
                  </a:lnTo>
                  <a:cubicBezTo>
                    <a:pt x="1018" y="1465"/>
                    <a:pt x="1106" y="1378"/>
                    <a:pt x="1106" y="1270"/>
                  </a:cubicBezTo>
                  <a:cubicBezTo>
                    <a:pt x="1106" y="1163"/>
                    <a:pt x="1018" y="1076"/>
                    <a:pt x="911" y="1076"/>
                  </a:cubicBezTo>
                  <a:lnTo>
                    <a:pt x="659" y="1076"/>
                  </a:lnTo>
                  <a:cubicBezTo>
                    <a:pt x="664" y="1073"/>
                    <a:pt x="668" y="1069"/>
                    <a:pt x="673" y="1066"/>
                  </a:cubicBezTo>
                  <a:cubicBezTo>
                    <a:pt x="673" y="1066"/>
                    <a:pt x="673" y="1066"/>
                    <a:pt x="673" y="1065"/>
                  </a:cubicBezTo>
                  <a:cubicBezTo>
                    <a:pt x="674" y="1065"/>
                    <a:pt x="675" y="1064"/>
                    <a:pt x="677" y="1063"/>
                  </a:cubicBezTo>
                  <a:cubicBezTo>
                    <a:pt x="681" y="1059"/>
                    <a:pt x="687" y="1054"/>
                    <a:pt x="691" y="1050"/>
                  </a:cubicBezTo>
                  <a:lnTo>
                    <a:pt x="975" y="766"/>
                  </a:lnTo>
                  <a:cubicBezTo>
                    <a:pt x="1050" y="689"/>
                    <a:pt x="1050" y="566"/>
                    <a:pt x="975" y="491"/>
                  </a:cubicBezTo>
                  <a:cubicBezTo>
                    <a:pt x="937" y="452"/>
                    <a:pt x="887" y="433"/>
                    <a:pt x="837" y="433"/>
                  </a:cubicBezTo>
                  <a:cubicBezTo>
                    <a:pt x="806" y="433"/>
                    <a:pt x="775" y="441"/>
                    <a:pt x="748" y="455"/>
                  </a:cubicBezTo>
                  <a:lnTo>
                    <a:pt x="748" y="195"/>
                  </a:lnTo>
                  <a:cubicBezTo>
                    <a:pt x="748" y="88"/>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2"/>
            <p:cNvSpPr/>
            <p:nvPr/>
          </p:nvSpPr>
          <p:spPr>
            <a:xfrm>
              <a:off x="6519510" y="2036166"/>
              <a:ext cx="31848" cy="42177"/>
            </a:xfrm>
            <a:custGeom>
              <a:avLst/>
              <a:gdLst/>
              <a:ahLst/>
              <a:cxnLst/>
              <a:rect l="l" t="t" r="r" b="b"/>
              <a:pathLst>
                <a:path w="1107" h="1466" extrusionOk="0">
                  <a:moveTo>
                    <a:pt x="554" y="1"/>
                  </a:moveTo>
                  <a:cubicBezTo>
                    <a:pt x="502" y="1"/>
                    <a:pt x="452" y="21"/>
                    <a:pt x="416" y="58"/>
                  </a:cubicBezTo>
                  <a:lnTo>
                    <a:pt x="131" y="342"/>
                  </a:lnTo>
                  <a:cubicBezTo>
                    <a:pt x="56" y="418"/>
                    <a:pt x="56" y="542"/>
                    <a:pt x="131" y="617"/>
                  </a:cubicBezTo>
                  <a:cubicBezTo>
                    <a:pt x="170" y="656"/>
                    <a:pt x="219" y="675"/>
                    <a:pt x="269" y="675"/>
                  </a:cubicBezTo>
                  <a:cubicBezTo>
                    <a:pt x="300" y="675"/>
                    <a:pt x="331" y="667"/>
                    <a:pt x="359" y="652"/>
                  </a:cubicBezTo>
                  <a:lnTo>
                    <a:pt x="359" y="912"/>
                  </a:lnTo>
                  <a:cubicBezTo>
                    <a:pt x="359" y="981"/>
                    <a:pt x="394" y="1041"/>
                    <a:pt x="448" y="1076"/>
                  </a:cubicBezTo>
                  <a:lnTo>
                    <a:pt x="195" y="1076"/>
                  </a:lnTo>
                  <a:cubicBezTo>
                    <a:pt x="87" y="1076"/>
                    <a:pt x="0" y="1163"/>
                    <a:pt x="0" y="1271"/>
                  </a:cubicBezTo>
                  <a:cubicBezTo>
                    <a:pt x="0" y="1378"/>
                    <a:pt x="87" y="1465"/>
                    <a:pt x="195" y="1465"/>
                  </a:cubicBezTo>
                  <a:lnTo>
                    <a:pt x="911" y="1465"/>
                  </a:lnTo>
                  <a:cubicBezTo>
                    <a:pt x="1019" y="1465"/>
                    <a:pt x="1106" y="1378"/>
                    <a:pt x="1106" y="1271"/>
                  </a:cubicBezTo>
                  <a:cubicBezTo>
                    <a:pt x="1106" y="1163"/>
                    <a:pt x="1019" y="1076"/>
                    <a:pt x="911" y="1076"/>
                  </a:cubicBezTo>
                  <a:lnTo>
                    <a:pt x="659" y="1076"/>
                  </a:lnTo>
                  <a:cubicBezTo>
                    <a:pt x="713" y="1041"/>
                    <a:pt x="748" y="981"/>
                    <a:pt x="748" y="912"/>
                  </a:cubicBezTo>
                  <a:lnTo>
                    <a:pt x="748" y="652"/>
                  </a:lnTo>
                  <a:cubicBezTo>
                    <a:pt x="776" y="667"/>
                    <a:pt x="807" y="674"/>
                    <a:pt x="838" y="674"/>
                  </a:cubicBezTo>
                  <a:cubicBezTo>
                    <a:pt x="888" y="674"/>
                    <a:pt x="937" y="655"/>
                    <a:pt x="975" y="617"/>
                  </a:cubicBezTo>
                  <a:cubicBezTo>
                    <a:pt x="1051" y="542"/>
                    <a:pt x="1051" y="419"/>
                    <a:pt x="975" y="342"/>
                  </a:cubicBezTo>
                  <a:cubicBezTo>
                    <a:pt x="748" y="115"/>
                    <a:pt x="689" y="56"/>
                    <a:pt x="680" y="49"/>
                  </a:cubicBezTo>
                  <a:cubicBezTo>
                    <a:pt x="674" y="45"/>
                    <a:pt x="667" y="36"/>
                    <a:pt x="646" y="25"/>
                  </a:cubicBezTo>
                  <a:cubicBezTo>
                    <a:pt x="642" y="23"/>
                    <a:pt x="635" y="19"/>
                    <a:pt x="631" y="17"/>
                  </a:cubicBezTo>
                  <a:cubicBezTo>
                    <a:pt x="606" y="6"/>
                    <a:pt x="580"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52"/>
          <p:cNvGrpSpPr/>
          <p:nvPr/>
        </p:nvGrpSpPr>
        <p:grpSpPr>
          <a:xfrm>
            <a:off x="7226884" y="2006672"/>
            <a:ext cx="260167" cy="382382"/>
            <a:chOff x="5657819" y="1809372"/>
            <a:chExt cx="260167" cy="382382"/>
          </a:xfrm>
        </p:grpSpPr>
        <p:sp>
          <p:nvSpPr>
            <p:cNvPr id="866" name="Google Shape;866;p52"/>
            <p:cNvSpPr/>
            <p:nvPr/>
          </p:nvSpPr>
          <p:spPr>
            <a:xfrm>
              <a:off x="5782250" y="1829971"/>
              <a:ext cx="11249" cy="11249"/>
            </a:xfrm>
            <a:custGeom>
              <a:avLst/>
              <a:gdLst/>
              <a:ahLst/>
              <a:cxnLst/>
              <a:rect l="l" t="t" r="r" b="b"/>
              <a:pathLst>
                <a:path w="391" h="391" extrusionOk="0">
                  <a:moveTo>
                    <a:pt x="196" y="1"/>
                  </a:moveTo>
                  <a:cubicBezTo>
                    <a:pt x="88" y="1"/>
                    <a:pt x="0" y="89"/>
                    <a:pt x="0" y="196"/>
                  </a:cubicBezTo>
                  <a:cubicBezTo>
                    <a:pt x="0" y="304"/>
                    <a:pt x="88" y="391"/>
                    <a:pt x="196" y="391"/>
                  </a:cubicBezTo>
                  <a:cubicBezTo>
                    <a:pt x="303" y="391"/>
                    <a:pt x="390" y="304"/>
                    <a:pt x="390" y="196"/>
                  </a:cubicBezTo>
                  <a:cubicBezTo>
                    <a:pt x="390" y="89"/>
                    <a:pt x="30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5657819" y="1809372"/>
              <a:ext cx="260167" cy="382382"/>
            </a:xfrm>
            <a:custGeom>
              <a:avLst/>
              <a:gdLst/>
              <a:ahLst/>
              <a:cxnLst/>
              <a:rect l="l" t="t" r="r" b="b"/>
              <a:pathLst>
                <a:path w="9043" h="13291" extrusionOk="0">
                  <a:moveTo>
                    <a:pt x="4521" y="390"/>
                  </a:moveTo>
                  <a:cubicBezTo>
                    <a:pt x="4796" y="390"/>
                    <a:pt x="5024" y="604"/>
                    <a:pt x="5042" y="878"/>
                  </a:cubicBezTo>
                  <a:cubicBezTo>
                    <a:pt x="5050" y="1006"/>
                    <a:pt x="5158" y="1107"/>
                    <a:pt x="5286" y="1107"/>
                  </a:cubicBezTo>
                  <a:lnTo>
                    <a:pt x="6835" y="1107"/>
                  </a:lnTo>
                  <a:lnTo>
                    <a:pt x="6835" y="1792"/>
                  </a:lnTo>
                  <a:lnTo>
                    <a:pt x="3835" y="1792"/>
                  </a:lnTo>
                  <a:cubicBezTo>
                    <a:pt x="3728" y="1792"/>
                    <a:pt x="3641" y="1879"/>
                    <a:pt x="3641" y="1987"/>
                  </a:cubicBezTo>
                  <a:cubicBezTo>
                    <a:pt x="3641" y="2094"/>
                    <a:pt x="3728" y="2182"/>
                    <a:pt x="3835" y="2182"/>
                  </a:cubicBezTo>
                  <a:lnTo>
                    <a:pt x="6835" y="2182"/>
                  </a:lnTo>
                  <a:lnTo>
                    <a:pt x="6835" y="2779"/>
                  </a:lnTo>
                  <a:cubicBezTo>
                    <a:pt x="6835" y="2828"/>
                    <a:pt x="6796" y="2868"/>
                    <a:pt x="6746" y="2868"/>
                  </a:cubicBezTo>
                  <a:lnTo>
                    <a:pt x="2296" y="2868"/>
                  </a:lnTo>
                  <a:cubicBezTo>
                    <a:pt x="2247" y="2868"/>
                    <a:pt x="2207" y="2828"/>
                    <a:pt x="2207" y="2779"/>
                  </a:cubicBezTo>
                  <a:lnTo>
                    <a:pt x="2207" y="2182"/>
                  </a:lnTo>
                  <a:lnTo>
                    <a:pt x="2927" y="2182"/>
                  </a:lnTo>
                  <a:cubicBezTo>
                    <a:pt x="3034" y="2182"/>
                    <a:pt x="3121" y="2094"/>
                    <a:pt x="3121" y="1987"/>
                  </a:cubicBezTo>
                  <a:cubicBezTo>
                    <a:pt x="3121" y="1879"/>
                    <a:pt x="3034" y="1792"/>
                    <a:pt x="2927" y="1792"/>
                  </a:cubicBezTo>
                  <a:lnTo>
                    <a:pt x="2207" y="1792"/>
                  </a:lnTo>
                  <a:lnTo>
                    <a:pt x="2207" y="1107"/>
                  </a:lnTo>
                  <a:lnTo>
                    <a:pt x="3756" y="1107"/>
                  </a:lnTo>
                  <a:cubicBezTo>
                    <a:pt x="3885" y="1107"/>
                    <a:pt x="3992" y="1006"/>
                    <a:pt x="4000" y="878"/>
                  </a:cubicBezTo>
                  <a:cubicBezTo>
                    <a:pt x="4017" y="604"/>
                    <a:pt x="4247" y="390"/>
                    <a:pt x="4521" y="390"/>
                  </a:cubicBezTo>
                  <a:close/>
                  <a:moveTo>
                    <a:pt x="7778" y="9665"/>
                  </a:moveTo>
                  <a:lnTo>
                    <a:pt x="7778" y="9665"/>
                  </a:lnTo>
                  <a:cubicBezTo>
                    <a:pt x="7452" y="10808"/>
                    <a:pt x="6543" y="11724"/>
                    <a:pt x="5389" y="12052"/>
                  </a:cubicBezTo>
                  <a:cubicBezTo>
                    <a:pt x="5849" y="11658"/>
                    <a:pt x="6143" y="11075"/>
                    <a:pt x="6149" y="10423"/>
                  </a:cubicBezTo>
                  <a:cubicBezTo>
                    <a:pt x="6800" y="10418"/>
                    <a:pt x="7383" y="10125"/>
                    <a:pt x="7778" y="9665"/>
                  </a:cubicBezTo>
                  <a:close/>
                  <a:moveTo>
                    <a:pt x="7910" y="10404"/>
                  </a:moveTo>
                  <a:lnTo>
                    <a:pt x="7910" y="12184"/>
                  </a:lnTo>
                  <a:lnTo>
                    <a:pt x="6129" y="12184"/>
                  </a:lnTo>
                  <a:cubicBezTo>
                    <a:pt x="6899" y="11808"/>
                    <a:pt x="7533" y="11175"/>
                    <a:pt x="7910" y="10404"/>
                  </a:cubicBezTo>
                  <a:close/>
                  <a:moveTo>
                    <a:pt x="4521" y="0"/>
                  </a:moveTo>
                  <a:cubicBezTo>
                    <a:pt x="4088" y="0"/>
                    <a:pt x="3720" y="306"/>
                    <a:pt x="3631" y="717"/>
                  </a:cubicBezTo>
                  <a:lnTo>
                    <a:pt x="2147" y="717"/>
                  </a:lnTo>
                  <a:cubicBezTo>
                    <a:pt x="1965" y="717"/>
                    <a:pt x="1818" y="865"/>
                    <a:pt x="1818" y="1047"/>
                  </a:cubicBezTo>
                  <a:lnTo>
                    <a:pt x="1818" y="1435"/>
                  </a:lnTo>
                  <a:lnTo>
                    <a:pt x="847" y="1435"/>
                  </a:lnTo>
                  <a:cubicBezTo>
                    <a:pt x="380" y="1435"/>
                    <a:pt x="1" y="1814"/>
                    <a:pt x="1" y="2281"/>
                  </a:cubicBezTo>
                  <a:lnTo>
                    <a:pt x="1" y="10317"/>
                  </a:lnTo>
                  <a:cubicBezTo>
                    <a:pt x="1" y="10424"/>
                    <a:pt x="87" y="10511"/>
                    <a:pt x="195" y="10511"/>
                  </a:cubicBezTo>
                  <a:cubicBezTo>
                    <a:pt x="303" y="10511"/>
                    <a:pt x="389" y="10424"/>
                    <a:pt x="389" y="10317"/>
                  </a:cubicBezTo>
                  <a:lnTo>
                    <a:pt x="389" y="2281"/>
                  </a:lnTo>
                  <a:cubicBezTo>
                    <a:pt x="389" y="2029"/>
                    <a:pt x="595" y="1823"/>
                    <a:pt x="847" y="1823"/>
                  </a:cubicBezTo>
                  <a:lnTo>
                    <a:pt x="1817" y="1823"/>
                  </a:lnTo>
                  <a:lnTo>
                    <a:pt x="1817" y="2151"/>
                  </a:lnTo>
                  <a:lnTo>
                    <a:pt x="963" y="2151"/>
                  </a:lnTo>
                  <a:cubicBezTo>
                    <a:pt x="842" y="2151"/>
                    <a:pt x="743" y="2249"/>
                    <a:pt x="743" y="2371"/>
                  </a:cubicBezTo>
                  <a:lnTo>
                    <a:pt x="743" y="12353"/>
                  </a:lnTo>
                  <a:cubicBezTo>
                    <a:pt x="743" y="12475"/>
                    <a:pt x="841" y="12574"/>
                    <a:pt x="963" y="12574"/>
                  </a:cubicBezTo>
                  <a:lnTo>
                    <a:pt x="8078" y="12574"/>
                  </a:lnTo>
                  <a:cubicBezTo>
                    <a:pt x="8200" y="12574"/>
                    <a:pt x="8299" y="12475"/>
                    <a:pt x="8299" y="12353"/>
                  </a:cubicBezTo>
                  <a:lnTo>
                    <a:pt x="8299" y="5658"/>
                  </a:lnTo>
                  <a:cubicBezTo>
                    <a:pt x="8299" y="5551"/>
                    <a:pt x="8212" y="5464"/>
                    <a:pt x="8104" y="5464"/>
                  </a:cubicBezTo>
                  <a:cubicBezTo>
                    <a:pt x="7997" y="5464"/>
                    <a:pt x="7910" y="5551"/>
                    <a:pt x="7910" y="5658"/>
                  </a:cubicBezTo>
                  <a:lnTo>
                    <a:pt x="7910" y="8254"/>
                  </a:lnTo>
                  <a:cubicBezTo>
                    <a:pt x="7910" y="9236"/>
                    <a:pt x="7111" y="10035"/>
                    <a:pt x="6130" y="10035"/>
                  </a:cubicBezTo>
                  <a:lnTo>
                    <a:pt x="5981" y="10035"/>
                  </a:lnTo>
                  <a:cubicBezTo>
                    <a:pt x="5859" y="10035"/>
                    <a:pt x="5760" y="10134"/>
                    <a:pt x="5760" y="10255"/>
                  </a:cubicBezTo>
                  <a:lnTo>
                    <a:pt x="5760" y="10405"/>
                  </a:lnTo>
                  <a:cubicBezTo>
                    <a:pt x="5760" y="11386"/>
                    <a:pt x="4961" y="12184"/>
                    <a:pt x="3980" y="12184"/>
                  </a:cubicBezTo>
                  <a:lnTo>
                    <a:pt x="1132" y="12184"/>
                  </a:lnTo>
                  <a:lnTo>
                    <a:pt x="1132" y="2540"/>
                  </a:lnTo>
                  <a:lnTo>
                    <a:pt x="1818" y="2540"/>
                  </a:lnTo>
                  <a:lnTo>
                    <a:pt x="1818" y="2779"/>
                  </a:lnTo>
                  <a:cubicBezTo>
                    <a:pt x="1818" y="3042"/>
                    <a:pt x="2032" y="3256"/>
                    <a:pt x="2296" y="3256"/>
                  </a:cubicBezTo>
                  <a:lnTo>
                    <a:pt x="6746" y="3256"/>
                  </a:lnTo>
                  <a:cubicBezTo>
                    <a:pt x="7010" y="3256"/>
                    <a:pt x="7224" y="3042"/>
                    <a:pt x="7224" y="2779"/>
                  </a:cubicBezTo>
                  <a:lnTo>
                    <a:pt x="7224" y="2540"/>
                  </a:lnTo>
                  <a:lnTo>
                    <a:pt x="7910" y="2540"/>
                  </a:lnTo>
                  <a:lnTo>
                    <a:pt x="7910" y="4749"/>
                  </a:lnTo>
                  <a:cubicBezTo>
                    <a:pt x="7910" y="4857"/>
                    <a:pt x="7997" y="4944"/>
                    <a:pt x="8104" y="4944"/>
                  </a:cubicBezTo>
                  <a:cubicBezTo>
                    <a:pt x="8212" y="4944"/>
                    <a:pt x="8299" y="4857"/>
                    <a:pt x="8299" y="4749"/>
                  </a:cubicBezTo>
                  <a:lnTo>
                    <a:pt x="8299" y="2371"/>
                  </a:lnTo>
                  <a:cubicBezTo>
                    <a:pt x="8299" y="2249"/>
                    <a:pt x="8200" y="2151"/>
                    <a:pt x="8079" y="2151"/>
                  </a:cubicBezTo>
                  <a:lnTo>
                    <a:pt x="7224" y="2151"/>
                  </a:lnTo>
                  <a:lnTo>
                    <a:pt x="7224" y="1823"/>
                  </a:lnTo>
                  <a:lnTo>
                    <a:pt x="8194" y="1823"/>
                  </a:lnTo>
                  <a:cubicBezTo>
                    <a:pt x="8448" y="1823"/>
                    <a:pt x="8652" y="2029"/>
                    <a:pt x="8652" y="2281"/>
                  </a:cubicBezTo>
                  <a:lnTo>
                    <a:pt x="8652" y="12444"/>
                  </a:lnTo>
                  <a:cubicBezTo>
                    <a:pt x="8652" y="12696"/>
                    <a:pt x="8447" y="12901"/>
                    <a:pt x="8194" y="12901"/>
                  </a:cubicBezTo>
                  <a:lnTo>
                    <a:pt x="847" y="12901"/>
                  </a:lnTo>
                  <a:cubicBezTo>
                    <a:pt x="595" y="12901"/>
                    <a:pt x="389" y="12696"/>
                    <a:pt x="389" y="12444"/>
                  </a:cubicBezTo>
                  <a:lnTo>
                    <a:pt x="389" y="11226"/>
                  </a:lnTo>
                  <a:cubicBezTo>
                    <a:pt x="389" y="11118"/>
                    <a:pt x="303" y="11030"/>
                    <a:pt x="195" y="11030"/>
                  </a:cubicBezTo>
                  <a:cubicBezTo>
                    <a:pt x="87" y="11030"/>
                    <a:pt x="1" y="11118"/>
                    <a:pt x="1" y="11226"/>
                  </a:cubicBezTo>
                  <a:lnTo>
                    <a:pt x="1" y="12444"/>
                  </a:lnTo>
                  <a:cubicBezTo>
                    <a:pt x="1" y="12910"/>
                    <a:pt x="380" y="13290"/>
                    <a:pt x="847" y="13290"/>
                  </a:cubicBezTo>
                  <a:lnTo>
                    <a:pt x="8194" y="13290"/>
                  </a:lnTo>
                  <a:cubicBezTo>
                    <a:pt x="8662" y="13290"/>
                    <a:pt x="9042" y="12910"/>
                    <a:pt x="9042" y="12444"/>
                  </a:cubicBezTo>
                  <a:lnTo>
                    <a:pt x="9042" y="2281"/>
                  </a:lnTo>
                  <a:cubicBezTo>
                    <a:pt x="9042" y="1814"/>
                    <a:pt x="8662" y="1435"/>
                    <a:pt x="8194" y="1435"/>
                  </a:cubicBezTo>
                  <a:lnTo>
                    <a:pt x="7224" y="1435"/>
                  </a:lnTo>
                  <a:lnTo>
                    <a:pt x="7224" y="1047"/>
                  </a:lnTo>
                  <a:cubicBezTo>
                    <a:pt x="7224" y="865"/>
                    <a:pt x="7076" y="717"/>
                    <a:pt x="6895" y="717"/>
                  </a:cubicBezTo>
                  <a:lnTo>
                    <a:pt x="5411" y="717"/>
                  </a:lnTo>
                  <a:cubicBezTo>
                    <a:pt x="5321" y="306"/>
                    <a:pt x="4954" y="0"/>
                    <a:pt x="4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a:off x="5751351" y="1974339"/>
              <a:ext cx="73076" cy="73076"/>
            </a:xfrm>
            <a:custGeom>
              <a:avLst/>
              <a:gdLst/>
              <a:ahLst/>
              <a:cxnLst/>
              <a:rect l="l" t="t" r="r" b="b"/>
              <a:pathLst>
                <a:path w="2540" h="2540" extrusionOk="0">
                  <a:moveTo>
                    <a:pt x="1270" y="389"/>
                  </a:moveTo>
                  <a:cubicBezTo>
                    <a:pt x="1755" y="389"/>
                    <a:pt x="2150" y="784"/>
                    <a:pt x="2150" y="1270"/>
                  </a:cubicBezTo>
                  <a:cubicBezTo>
                    <a:pt x="2150" y="1755"/>
                    <a:pt x="1755" y="2150"/>
                    <a:pt x="1270" y="2150"/>
                  </a:cubicBezTo>
                  <a:cubicBezTo>
                    <a:pt x="784" y="2150"/>
                    <a:pt x="389" y="1755"/>
                    <a:pt x="389" y="1270"/>
                  </a:cubicBezTo>
                  <a:cubicBezTo>
                    <a:pt x="389" y="784"/>
                    <a:pt x="784" y="389"/>
                    <a:pt x="1270" y="389"/>
                  </a:cubicBezTo>
                  <a:close/>
                  <a:moveTo>
                    <a:pt x="1270" y="1"/>
                  </a:moveTo>
                  <a:cubicBezTo>
                    <a:pt x="570" y="1"/>
                    <a:pt x="0" y="570"/>
                    <a:pt x="0" y="1270"/>
                  </a:cubicBezTo>
                  <a:cubicBezTo>
                    <a:pt x="0" y="1970"/>
                    <a:pt x="570" y="2540"/>
                    <a:pt x="1270" y="2540"/>
                  </a:cubicBezTo>
                  <a:cubicBezTo>
                    <a:pt x="1970" y="2540"/>
                    <a:pt x="2540" y="1970"/>
                    <a:pt x="2540" y="1270"/>
                  </a:cubicBezTo>
                  <a:cubicBezTo>
                    <a:pt x="2540" y="570"/>
                    <a:pt x="1970"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a:off x="5709145" y="1933083"/>
              <a:ext cx="157516" cy="155559"/>
            </a:xfrm>
            <a:custGeom>
              <a:avLst/>
              <a:gdLst/>
              <a:ahLst/>
              <a:cxnLst/>
              <a:rect l="l" t="t" r="r" b="b"/>
              <a:pathLst>
                <a:path w="5475" h="5407" extrusionOk="0">
                  <a:moveTo>
                    <a:pt x="3313" y="390"/>
                  </a:moveTo>
                  <a:lnTo>
                    <a:pt x="3450" y="803"/>
                  </a:lnTo>
                  <a:cubicBezTo>
                    <a:pt x="3469" y="860"/>
                    <a:pt x="3511" y="907"/>
                    <a:pt x="3566" y="933"/>
                  </a:cubicBezTo>
                  <a:cubicBezTo>
                    <a:pt x="3666" y="980"/>
                    <a:pt x="3764" y="1037"/>
                    <a:pt x="3855" y="1100"/>
                  </a:cubicBezTo>
                  <a:cubicBezTo>
                    <a:pt x="3892" y="1126"/>
                    <a:pt x="3936" y="1139"/>
                    <a:pt x="3981" y="1139"/>
                  </a:cubicBezTo>
                  <a:cubicBezTo>
                    <a:pt x="3996" y="1139"/>
                    <a:pt x="4011" y="1138"/>
                    <a:pt x="4026" y="1135"/>
                  </a:cubicBezTo>
                  <a:lnTo>
                    <a:pt x="4452" y="1048"/>
                  </a:lnTo>
                  <a:lnTo>
                    <a:pt x="5029" y="2047"/>
                  </a:lnTo>
                  <a:lnTo>
                    <a:pt x="4741" y="2371"/>
                  </a:lnTo>
                  <a:cubicBezTo>
                    <a:pt x="4700" y="2417"/>
                    <a:pt x="4680" y="2477"/>
                    <a:pt x="4685" y="2538"/>
                  </a:cubicBezTo>
                  <a:cubicBezTo>
                    <a:pt x="4694" y="2644"/>
                    <a:pt x="4695" y="2757"/>
                    <a:pt x="4685" y="2871"/>
                  </a:cubicBezTo>
                  <a:cubicBezTo>
                    <a:pt x="4680" y="2931"/>
                    <a:pt x="4700" y="2992"/>
                    <a:pt x="4741" y="3036"/>
                  </a:cubicBezTo>
                  <a:lnTo>
                    <a:pt x="5029" y="3362"/>
                  </a:lnTo>
                  <a:lnTo>
                    <a:pt x="4452" y="4360"/>
                  </a:lnTo>
                  <a:lnTo>
                    <a:pt x="4026" y="4273"/>
                  </a:lnTo>
                  <a:cubicBezTo>
                    <a:pt x="4012" y="4270"/>
                    <a:pt x="3997" y="4268"/>
                    <a:pt x="3982" y="4268"/>
                  </a:cubicBezTo>
                  <a:cubicBezTo>
                    <a:pt x="3937" y="4268"/>
                    <a:pt x="3892" y="4282"/>
                    <a:pt x="3855" y="4308"/>
                  </a:cubicBezTo>
                  <a:cubicBezTo>
                    <a:pt x="3764" y="4372"/>
                    <a:pt x="3667" y="4428"/>
                    <a:pt x="3567" y="4475"/>
                  </a:cubicBezTo>
                  <a:cubicBezTo>
                    <a:pt x="3512" y="4501"/>
                    <a:pt x="3470" y="4549"/>
                    <a:pt x="3450" y="4606"/>
                  </a:cubicBezTo>
                  <a:lnTo>
                    <a:pt x="3313" y="5018"/>
                  </a:lnTo>
                  <a:lnTo>
                    <a:pt x="2160" y="5018"/>
                  </a:lnTo>
                  <a:lnTo>
                    <a:pt x="2022" y="4606"/>
                  </a:lnTo>
                  <a:cubicBezTo>
                    <a:pt x="2004" y="4549"/>
                    <a:pt x="1961" y="4501"/>
                    <a:pt x="1907" y="4475"/>
                  </a:cubicBezTo>
                  <a:cubicBezTo>
                    <a:pt x="1806" y="4428"/>
                    <a:pt x="1709" y="4372"/>
                    <a:pt x="1618" y="4309"/>
                  </a:cubicBezTo>
                  <a:cubicBezTo>
                    <a:pt x="1580" y="4282"/>
                    <a:pt x="1536" y="4269"/>
                    <a:pt x="1490" y="4269"/>
                  </a:cubicBezTo>
                  <a:cubicBezTo>
                    <a:pt x="1476" y="4269"/>
                    <a:pt x="1461" y="4270"/>
                    <a:pt x="1447" y="4273"/>
                  </a:cubicBezTo>
                  <a:lnTo>
                    <a:pt x="1021" y="4360"/>
                  </a:lnTo>
                  <a:lnTo>
                    <a:pt x="445" y="3362"/>
                  </a:lnTo>
                  <a:lnTo>
                    <a:pt x="733" y="3036"/>
                  </a:lnTo>
                  <a:cubicBezTo>
                    <a:pt x="773" y="2992"/>
                    <a:pt x="793" y="2931"/>
                    <a:pt x="788" y="2871"/>
                  </a:cubicBezTo>
                  <a:cubicBezTo>
                    <a:pt x="779" y="2762"/>
                    <a:pt x="779" y="2650"/>
                    <a:pt x="788" y="2538"/>
                  </a:cubicBezTo>
                  <a:cubicBezTo>
                    <a:pt x="793" y="2477"/>
                    <a:pt x="773" y="2417"/>
                    <a:pt x="733" y="2371"/>
                  </a:cubicBezTo>
                  <a:lnTo>
                    <a:pt x="445" y="2046"/>
                  </a:lnTo>
                  <a:lnTo>
                    <a:pt x="1021" y="1048"/>
                  </a:lnTo>
                  <a:lnTo>
                    <a:pt x="1448" y="1135"/>
                  </a:lnTo>
                  <a:cubicBezTo>
                    <a:pt x="1462" y="1138"/>
                    <a:pt x="1477" y="1139"/>
                    <a:pt x="1491" y="1139"/>
                  </a:cubicBezTo>
                  <a:cubicBezTo>
                    <a:pt x="1536" y="1139"/>
                    <a:pt x="1581" y="1125"/>
                    <a:pt x="1618" y="1100"/>
                  </a:cubicBezTo>
                  <a:cubicBezTo>
                    <a:pt x="1709" y="1037"/>
                    <a:pt x="1806" y="980"/>
                    <a:pt x="1907" y="933"/>
                  </a:cubicBezTo>
                  <a:cubicBezTo>
                    <a:pt x="1961" y="907"/>
                    <a:pt x="2004" y="860"/>
                    <a:pt x="2022" y="802"/>
                  </a:cubicBezTo>
                  <a:lnTo>
                    <a:pt x="2160" y="390"/>
                  </a:lnTo>
                  <a:close/>
                  <a:moveTo>
                    <a:pt x="2040" y="1"/>
                  </a:moveTo>
                  <a:cubicBezTo>
                    <a:pt x="1944" y="1"/>
                    <a:pt x="1859" y="62"/>
                    <a:pt x="1829" y="153"/>
                  </a:cubicBezTo>
                  <a:lnTo>
                    <a:pt x="1676" y="613"/>
                  </a:lnTo>
                  <a:cubicBezTo>
                    <a:pt x="1601" y="651"/>
                    <a:pt x="1527" y="693"/>
                    <a:pt x="1457" y="740"/>
                  </a:cubicBezTo>
                  <a:lnTo>
                    <a:pt x="982" y="643"/>
                  </a:lnTo>
                  <a:cubicBezTo>
                    <a:pt x="967" y="639"/>
                    <a:pt x="952" y="638"/>
                    <a:pt x="937" y="638"/>
                  </a:cubicBezTo>
                  <a:cubicBezTo>
                    <a:pt x="859" y="638"/>
                    <a:pt x="784" y="680"/>
                    <a:pt x="745" y="749"/>
                  </a:cubicBezTo>
                  <a:lnTo>
                    <a:pt x="48" y="1956"/>
                  </a:lnTo>
                  <a:cubicBezTo>
                    <a:pt x="0" y="2038"/>
                    <a:pt x="10" y="2143"/>
                    <a:pt x="74" y="2214"/>
                  </a:cubicBezTo>
                  <a:lnTo>
                    <a:pt x="396" y="2577"/>
                  </a:lnTo>
                  <a:cubicBezTo>
                    <a:pt x="391" y="2662"/>
                    <a:pt x="391" y="2746"/>
                    <a:pt x="396" y="2830"/>
                  </a:cubicBezTo>
                  <a:lnTo>
                    <a:pt x="74" y="3193"/>
                  </a:lnTo>
                  <a:cubicBezTo>
                    <a:pt x="10" y="3265"/>
                    <a:pt x="0" y="3369"/>
                    <a:pt x="48" y="3452"/>
                  </a:cubicBezTo>
                  <a:lnTo>
                    <a:pt x="745" y="4659"/>
                  </a:lnTo>
                  <a:cubicBezTo>
                    <a:pt x="785" y="4729"/>
                    <a:pt x="859" y="4770"/>
                    <a:pt x="938" y="4770"/>
                  </a:cubicBezTo>
                  <a:cubicBezTo>
                    <a:pt x="952" y="4770"/>
                    <a:pt x="967" y="4769"/>
                    <a:pt x="981" y="4766"/>
                  </a:cubicBezTo>
                  <a:lnTo>
                    <a:pt x="1457" y="4669"/>
                  </a:lnTo>
                  <a:cubicBezTo>
                    <a:pt x="1527" y="4714"/>
                    <a:pt x="1601" y="4758"/>
                    <a:pt x="1676" y="4796"/>
                  </a:cubicBezTo>
                  <a:lnTo>
                    <a:pt x="1829" y="5255"/>
                  </a:lnTo>
                  <a:cubicBezTo>
                    <a:pt x="1860" y="5346"/>
                    <a:pt x="1945" y="5407"/>
                    <a:pt x="2040" y="5407"/>
                  </a:cubicBezTo>
                  <a:lnTo>
                    <a:pt x="3434" y="5407"/>
                  </a:lnTo>
                  <a:cubicBezTo>
                    <a:pt x="3530" y="5407"/>
                    <a:pt x="3615" y="5346"/>
                    <a:pt x="3645" y="5255"/>
                  </a:cubicBezTo>
                  <a:lnTo>
                    <a:pt x="3798" y="4796"/>
                  </a:lnTo>
                  <a:cubicBezTo>
                    <a:pt x="3873" y="4758"/>
                    <a:pt x="3947" y="4714"/>
                    <a:pt x="4018" y="4669"/>
                  </a:cubicBezTo>
                  <a:lnTo>
                    <a:pt x="4492" y="4766"/>
                  </a:lnTo>
                  <a:cubicBezTo>
                    <a:pt x="4507" y="4769"/>
                    <a:pt x="4522" y="4770"/>
                    <a:pt x="4536" y="4770"/>
                  </a:cubicBezTo>
                  <a:cubicBezTo>
                    <a:pt x="4614" y="4770"/>
                    <a:pt x="4689" y="4729"/>
                    <a:pt x="4729" y="4658"/>
                  </a:cubicBezTo>
                  <a:lnTo>
                    <a:pt x="5426" y="3452"/>
                  </a:lnTo>
                  <a:cubicBezTo>
                    <a:pt x="5474" y="3369"/>
                    <a:pt x="5463" y="3265"/>
                    <a:pt x="5400" y="3193"/>
                  </a:cubicBezTo>
                  <a:lnTo>
                    <a:pt x="5079" y="2830"/>
                  </a:lnTo>
                  <a:cubicBezTo>
                    <a:pt x="5083" y="2746"/>
                    <a:pt x="5083" y="2662"/>
                    <a:pt x="5079" y="2577"/>
                  </a:cubicBezTo>
                  <a:lnTo>
                    <a:pt x="5400" y="2214"/>
                  </a:lnTo>
                  <a:cubicBezTo>
                    <a:pt x="5463" y="2143"/>
                    <a:pt x="5475" y="2038"/>
                    <a:pt x="5426" y="1956"/>
                  </a:cubicBezTo>
                  <a:lnTo>
                    <a:pt x="4729" y="749"/>
                  </a:lnTo>
                  <a:cubicBezTo>
                    <a:pt x="4689" y="680"/>
                    <a:pt x="4615" y="638"/>
                    <a:pt x="4537" y="638"/>
                  </a:cubicBezTo>
                  <a:cubicBezTo>
                    <a:pt x="4522" y="638"/>
                    <a:pt x="4507" y="639"/>
                    <a:pt x="4492" y="643"/>
                  </a:cubicBezTo>
                  <a:lnTo>
                    <a:pt x="4018" y="740"/>
                  </a:lnTo>
                  <a:cubicBezTo>
                    <a:pt x="3947" y="693"/>
                    <a:pt x="3873" y="651"/>
                    <a:pt x="3798" y="613"/>
                  </a:cubicBezTo>
                  <a:lnTo>
                    <a:pt x="3645" y="153"/>
                  </a:lnTo>
                  <a:cubicBezTo>
                    <a:pt x="3615" y="62"/>
                    <a:pt x="3530" y="1"/>
                    <a:pt x="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2"/>
          <p:cNvGrpSpPr/>
          <p:nvPr/>
        </p:nvGrpSpPr>
        <p:grpSpPr>
          <a:xfrm>
            <a:off x="6401484" y="2006672"/>
            <a:ext cx="322023" cy="382382"/>
            <a:chOff x="5023412" y="1809372"/>
            <a:chExt cx="322023" cy="382382"/>
          </a:xfrm>
        </p:grpSpPr>
        <p:sp>
          <p:nvSpPr>
            <p:cNvPr id="871" name="Google Shape;871;p52"/>
            <p:cNvSpPr/>
            <p:nvPr/>
          </p:nvSpPr>
          <p:spPr>
            <a:xfrm>
              <a:off x="5209036" y="1922783"/>
              <a:ext cx="115828" cy="114332"/>
            </a:xfrm>
            <a:custGeom>
              <a:avLst/>
              <a:gdLst/>
              <a:ahLst/>
              <a:cxnLst/>
              <a:rect l="l" t="t" r="r" b="b"/>
              <a:pathLst>
                <a:path w="4026" h="3974" extrusionOk="0">
                  <a:moveTo>
                    <a:pt x="1987" y="1"/>
                  </a:moveTo>
                  <a:cubicBezTo>
                    <a:pt x="892" y="1"/>
                    <a:pt x="1" y="892"/>
                    <a:pt x="1" y="1987"/>
                  </a:cubicBezTo>
                  <a:cubicBezTo>
                    <a:pt x="1" y="3082"/>
                    <a:pt x="892" y="3973"/>
                    <a:pt x="1987" y="3973"/>
                  </a:cubicBezTo>
                  <a:cubicBezTo>
                    <a:pt x="2677" y="3973"/>
                    <a:pt x="3307" y="3624"/>
                    <a:pt x="3673" y="3037"/>
                  </a:cubicBezTo>
                  <a:cubicBezTo>
                    <a:pt x="3730" y="2946"/>
                    <a:pt x="3702" y="2825"/>
                    <a:pt x="3611" y="2769"/>
                  </a:cubicBezTo>
                  <a:cubicBezTo>
                    <a:pt x="3579" y="2749"/>
                    <a:pt x="3544" y="2740"/>
                    <a:pt x="3509" y="2740"/>
                  </a:cubicBezTo>
                  <a:cubicBezTo>
                    <a:pt x="3444" y="2740"/>
                    <a:pt x="3380" y="2772"/>
                    <a:pt x="3344" y="2831"/>
                  </a:cubicBezTo>
                  <a:cubicBezTo>
                    <a:pt x="3049" y="3302"/>
                    <a:pt x="2542" y="3584"/>
                    <a:pt x="1987" y="3584"/>
                  </a:cubicBezTo>
                  <a:cubicBezTo>
                    <a:pt x="1106" y="3584"/>
                    <a:pt x="390" y="2868"/>
                    <a:pt x="390" y="1987"/>
                  </a:cubicBezTo>
                  <a:cubicBezTo>
                    <a:pt x="390" y="1107"/>
                    <a:pt x="1106" y="391"/>
                    <a:pt x="1987" y="391"/>
                  </a:cubicBezTo>
                  <a:cubicBezTo>
                    <a:pt x="2868" y="391"/>
                    <a:pt x="3626" y="1147"/>
                    <a:pt x="3582" y="2066"/>
                  </a:cubicBezTo>
                  <a:cubicBezTo>
                    <a:pt x="3577" y="2173"/>
                    <a:pt x="3660" y="2264"/>
                    <a:pt x="3767" y="2269"/>
                  </a:cubicBezTo>
                  <a:cubicBezTo>
                    <a:pt x="3771" y="2269"/>
                    <a:pt x="3774" y="2269"/>
                    <a:pt x="3777" y="2269"/>
                  </a:cubicBezTo>
                  <a:cubicBezTo>
                    <a:pt x="3880" y="2269"/>
                    <a:pt x="3966" y="2188"/>
                    <a:pt x="3971" y="2084"/>
                  </a:cubicBezTo>
                  <a:cubicBezTo>
                    <a:pt x="4026" y="947"/>
                    <a:pt x="3117"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2"/>
            <p:cNvSpPr/>
            <p:nvPr/>
          </p:nvSpPr>
          <p:spPr>
            <a:xfrm>
              <a:off x="5023412" y="1809372"/>
              <a:ext cx="155617" cy="382382"/>
            </a:xfrm>
            <a:custGeom>
              <a:avLst/>
              <a:gdLst/>
              <a:ahLst/>
              <a:cxnLst/>
              <a:rect l="l" t="t" r="r" b="b"/>
              <a:pathLst>
                <a:path w="5409" h="13291" extrusionOk="0">
                  <a:moveTo>
                    <a:pt x="2705" y="5049"/>
                  </a:moveTo>
                  <a:cubicBezTo>
                    <a:pt x="3976" y="5049"/>
                    <a:pt x="5019" y="6087"/>
                    <a:pt x="5019" y="7363"/>
                  </a:cubicBezTo>
                  <a:cubicBezTo>
                    <a:pt x="5019" y="8066"/>
                    <a:pt x="4705" y="8724"/>
                    <a:pt x="4155" y="9165"/>
                  </a:cubicBezTo>
                  <a:cubicBezTo>
                    <a:pt x="3932" y="9345"/>
                    <a:pt x="3758" y="9582"/>
                    <a:pt x="3651" y="9849"/>
                  </a:cubicBezTo>
                  <a:lnTo>
                    <a:pt x="3290" y="10751"/>
                  </a:lnTo>
                  <a:lnTo>
                    <a:pt x="2900" y="10751"/>
                  </a:lnTo>
                  <a:lnTo>
                    <a:pt x="2900" y="9332"/>
                  </a:lnTo>
                  <a:cubicBezTo>
                    <a:pt x="3117" y="9292"/>
                    <a:pt x="3317" y="9189"/>
                    <a:pt x="3476" y="9030"/>
                  </a:cubicBezTo>
                  <a:cubicBezTo>
                    <a:pt x="3901" y="8605"/>
                    <a:pt x="3901" y="7912"/>
                    <a:pt x="3476" y="7487"/>
                  </a:cubicBezTo>
                  <a:cubicBezTo>
                    <a:pt x="3438" y="7449"/>
                    <a:pt x="3389" y="7430"/>
                    <a:pt x="3339" y="7430"/>
                  </a:cubicBezTo>
                  <a:cubicBezTo>
                    <a:pt x="3289" y="7430"/>
                    <a:pt x="3239" y="7449"/>
                    <a:pt x="3201" y="7487"/>
                  </a:cubicBezTo>
                  <a:cubicBezTo>
                    <a:pt x="3125" y="7563"/>
                    <a:pt x="3125" y="7687"/>
                    <a:pt x="3201" y="7762"/>
                  </a:cubicBezTo>
                  <a:cubicBezTo>
                    <a:pt x="3474" y="8036"/>
                    <a:pt x="3474" y="8481"/>
                    <a:pt x="3201" y="8754"/>
                  </a:cubicBezTo>
                  <a:cubicBezTo>
                    <a:pt x="3065" y="8891"/>
                    <a:pt x="2885" y="8959"/>
                    <a:pt x="2705" y="8959"/>
                  </a:cubicBezTo>
                  <a:cubicBezTo>
                    <a:pt x="2526" y="8959"/>
                    <a:pt x="2346" y="8891"/>
                    <a:pt x="2210" y="8754"/>
                  </a:cubicBezTo>
                  <a:cubicBezTo>
                    <a:pt x="1937" y="8481"/>
                    <a:pt x="1937" y="8036"/>
                    <a:pt x="2210" y="7762"/>
                  </a:cubicBezTo>
                  <a:cubicBezTo>
                    <a:pt x="2285" y="7687"/>
                    <a:pt x="2285" y="7563"/>
                    <a:pt x="2210" y="7487"/>
                  </a:cubicBezTo>
                  <a:cubicBezTo>
                    <a:pt x="2171" y="7449"/>
                    <a:pt x="2122" y="7430"/>
                    <a:pt x="2072" y="7430"/>
                  </a:cubicBezTo>
                  <a:cubicBezTo>
                    <a:pt x="2022" y="7430"/>
                    <a:pt x="1972" y="7449"/>
                    <a:pt x="1935" y="7487"/>
                  </a:cubicBezTo>
                  <a:cubicBezTo>
                    <a:pt x="1509" y="7912"/>
                    <a:pt x="1509" y="8604"/>
                    <a:pt x="1935" y="9030"/>
                  </a:cubicBezTo>
                  <a:cubicBezTo>
                    <a:pt x="2094" y="9189"/>
                    <a:pt x="2293" y="9292"/>
                    <a:pt x="2511" y="9332"/>
                  </a:cubicBezTo>
                  <a:lnTo>
                    <a:pt x="2511" y="10751"/>
                  </a:lnTo>
                  <a:lnTo>
                    <a:pt x="2121" y="10751"/>
                  </a:lnTo>
                  <a:lnTo>
                    <a:pt x="1760" y="9849"/>
                  </a:lnTo>
                  <a:cubicBezTo>
                    <a:pt x="1652" y="9580"/>
                    <a:pt x="1479" y="9345"/>
                    <a:pt x="1259" y="9168"/>
                  </a:cubicBezTo>
                  <a:cubicBezTo>
                    <a:pt x="705" y="8725"/>
                    <a:pt x="390" y="8064"/>
                    <a:pt x="392" y="7356"/>
                  </a:cubicBezTo>
                  <a:cubicBezTo>
                    <a:pt x="395" y="6082"/>
                    <a:pt x="1435" y="5049"/>
                    <a:pt x="2705" y="5049"/>
                  </a:cubicBezTo>
                  <a:close/>
                  <a:moveTo>
                    <a:pt x="3586" y="11141"/>
                  </a:moveTo>
                  <a:lnTo>
                    <a:pt x="3586" y="11468"/>
                  </a:lnTo>
                  <a:lnTo>
                    <a:pt x="1825" y="11468"/>
                  </a:lnTo>
                  <a:lnTo>
                    <a:pt x="1825" y="11141"/>
                  </a:lnTo>
                  <a:close/>
                  <a:moveTo>
                    <a:pt x="3586" y="11857"/>
                  </a:moveTo>
                  <a:lnTo>
                    <a:pt x="3586" y="12030"/>
                  </a:lnTo>
                  <a:cubicBezTo>
                    <a:pt x="3586" y="12115"/>
                    <a:pt x="3517" y="12184"/>
                    <a:pt x="3431" y="12184"/>
                  </a:cubicBezTo>
                  <a:lnTo>
                    <a:pt x="1980" y="12184"/>
                  </a:lnTo>
                  <a:cubicBezTo>
                    <a:pt x="1894" y="12184"/>
                    <a:pt x="1825" y="12115"/>
                    <a:pt x="1825" y="12030"/>
                  </a:cubicBezTo>
                  <a:lnTo>
                    <a:pt x="1825" y="11857"/>
                  </a:lnTo>
                  <a:close/>
                  <a:moveTo>
                    <a:pt x="3190" y="12574"/>
                  </a:moveTo>
                  <a:cubicBezTo>
                    <a:pt x="3112" y="12765"/>
                    <a:pt x="2924" y="12902"/>
                    <a:pt x="2705" y="12902"/>
                  </a:cubicBezTo>
                  <a:cubicBezTo>
                    <a:pt x="2489" y="12902"/>
                    <a:pt x="2300" y="12768"/>
                    <a:pt x="2221" y="12574"/>
                  </a:cubicBezTo>
                  <a:close/>
                  <a:moveTo>
                    <a:pt x="2705" y="1"/>
                  </a:moveTo>
                  <a:cubicBezTo>
                    <a:pt x="2648" y="1"/>
                    <a:pt x="2591" y="23"/>
                    <a:pt x="2548" y="67"/>
                  </a:cubicBezTo>
                  <a:lnTo>
                    <a:pt x="1143" y="1471"/>
                  </a:lnTo>
                  <a:cubicBezTo>
                    <a:pt x="1079" y="1535"/>
                    <a:pt x="1060" y="1630"/>
                    <a:pt x="1094" y="1715"/>
                  </a:cubicBezTo>
                  <a:cubicBezTo>
                    <a:pt x="1129" y="1798"/>
                    <a:pt x="1210" y="1852"/>
                    <a:pt x="1301" y="1852"/>
                  </a:cubicBezTo>
                  <a:lnTo>
                    <a:pt x="1773" y="1852"/>
                  </a:lnTo>
                  <a:lnTo>
                    <a:pt x="1773" y="2802"/>
                  </a:lnTo>
                  <a:cubicBezTo>
                    <a:pt x="1773" y="2910"/>
                    <a:pt x="1861" y="2997"/>
                    <a:pt x="1969" y="2997"/>
                  </a:cubicBezTo>
                  <a:cubicBezTo>
                    <a:pt x="2076" y="2997"/>
                    <a:pt x="2163" y="2910"/>
                    <a:pt x="2163" y="2802"/>
                  </a:cubicBezTo>
                  <a:lnTo>
                    <a:pt x="2163" y="1687"/>
                  </a:lnTo>
                  <a:cubicBezTo>
                    <a:pt x="2163" y="1564"/>
                    <a:pt x="2063" y="1463"/>
                    <a:pt x="1940" y="1463"/>
                  </a:cubicBezTo>
                  <a:lnTo>
                    <a:pt x="1701" y="1463"/>
                  </a:lnTo>
                  <a:lnTo>
                    <a:pt x="2705" y="458"/>
                  </a:lnTo>
                  <a:lnTo>
                    <a:pt x="3709" y="1463"/>
                  </a:lnTo>
                  <a:lnTo>
                    <a:pt x="3471" y="1463"/>
                  </a:lnTo>
                  <a:cubicBezTo>
                    <a:pt x="3348" y="1463"/>
                    <a:pt x="3248" y="1564"/>
                    <a:pt x="3248" y="1687"/>
                  </a:cubicBezTo>
                  <a:lnTo>
                    <a:pt x="3248" y="4714"/>
                  </a:lnTo>
                  <a:cubicBezTo>
                    <a:pt x="3069" y="4677"/>
                    <a:pt x="2887" y="4659"/>
                    <a:pt x="2705" y="4659"/>
                  </a:cubicBezTo>
                  <a:cubicBezTo>
                    <a:pt x="2523" y="4659"/>
                    <a:pt x="2341" y="4677"/>
                    <a:pt x="2163" y="4714"/>
                  </a:cubicBezTo>
                  <a:lnTo>
                    <a:pt x="2163" y="3711"/>
                  </a:lnTo>
                  <a:cubicBezTo>
                    <a:pt x="2163" y="3604"/>
                    <a:pt x="2076" y="3516"/>
                    <a:pt x="1969" y="3516"/>
                  </a:cubicBezTo>
                  <a:cubicBezTo>
                    <a:pt x="1861" y="3516"/>
                    <a:pt x="1773" y="3604"/>
                    <a:pt x="1773" y="3711"/>
                  </a:cubicBezTo>
                  <a:lnTo>
                    <a:pt x="1773" y="4825"/>
                  </a:lnTo>
                  <a:cubicBezTo>
                    <a:pt x="744" y="5205"/>
                    <a:pt x="5" y="6196"/>
                    <a:pt x="2" y="7354"/>
                  </a:cubicBezTo>
                  <a:cubicBezTo>
                    <a:pt x="0" y="8182"/>
                    <a:pt x="369" y="8954"/>
                    <a:pt x="1015" y="9472"/>
                  </a:cubicBezTo>
                  <a:cubicBezTo>
                    <a:pt x="1183" y="9607"/>
                    <a:pt x="1315" y="9787"/>
                    <a:pt x="1398" y="9993"/>
                  </a:cubicBezTo>
                  <a:lnTo>
                    <a:pt x="1701" y="10751"/>
                  </a:lnTo>
                  <a:lnTo>
                    <a:pt x="1631" y="10751"/>
                  </a:lnTo>
                  <a:cubicBezTo>
                    <a:pt x="1523" y="10751"/>
                    <a:pt x="1436" y="10838"/>
                    <a:pt x="1436" y="10946"/>
                  </a:cubicBezTo>
                  <a:lnTo>
                    <a:pt x="1436" y="11468"/>
                  </a:lnTo>
                  <a:lnTo>
                    <a:pt x="1272" y="11468"/>
                  </a:lnTo>
                  <a:cubicBezTo>
                    <a:pt x="1164" y="11468"/>
                    <a:pt x="1078" y="11555"/>
                    <a:pt x="1078" y="11662"/>
                  </a:cubicBezTo>
                  <a:cubicBezTo>
                    <a:pt x="1078" y="11770"/>
                    <a:pt x="1164" y="11857"/>
                    <a:pt x="1272" y="11857"/>
                  </a:cubicBezTo>
                  <a:lnTo>
                    <a:pt x="1436" y="11857"/>
                  </a:lnTo>
                  <a:lnTo>
                    <a:pt x="1436" y="12029"/>
                  </a:lnTo>
                  <a:cubicBezTo>
                    <a:pt x="1436" y="12270"/>
                    <a:pt x="1592" y="12475"/>
                    <a:pt x="1810" y="12546"/>
                  </a:cubicBezTo>
                  <a:cubicBezTo>
                    <a:pt x="1888" y="12969"/>
                    <a:pt x="2260" y="13290"/>
                    <a:pt x="2706" y="13290"/>
                  </a:cubicBezTo>
                  <a:cubicBezTo>
                    <a:pt x="3152" y="13290"/>
                    <a:pt x="3523" y="12969"/>
                    <a:pt x="3601" y="12546"/>
                  </a:cubicBezTo>
                  <a:cubicBezTo>
                    <a:pt x="3818" y="12475"/>
                    <a:pt x="3976" y="12270"/>
                    <a:pt x="3976" y="12029"/>
                  </a:cubicBezTo>
                  <a:lnTo>
                    <a:pt x="3976" y="11857"/>
                  </a:lnTo>
                  <a:lnTo>
                    <a:pt x="4139" y="11857"/>
                  </a:lnTo>
                  <a:cubicBezTo>
                    <a:pt x="4246" y="11857"/>
                    <a:pt x="4333" y="11770"/>
                    <a:pt x="4333" y="11662"/>
                  </a:cubicBezTo>
                  <a:cubicBezTo>
                    <a:pt x="4333" y="11555"/>
                    <a:pt x="4246" y="11468"/>
                    <a:pt x="4139" y="11468"/>
                  </a:cubicBezTo>
                  <a:lnTo>
                    <a:pt x="3976" y="11468"/>
                  </a:lnTo>
                  <a:lnTo>
                    <a:pt x="3976" y="10946"/>
                  </a:lnTo>
                  <a:cubicBezTo>
                    <a:pt x="3976" y="10838"/>
                    <a:pt x="3888" y="10751"/>
                    <a:pt x="3780" y="10751"/>
                  </a:cubicBezTo>
                  <a:lnTo>
                    <a:pt x="3710" y="10751"/>
                  </a:lnTo>
                  <a:lnTo>
                    <a:pt x="4013" y="9993"/>
                  </a:lnTo>
                  <a:cubicBezTo>
                    <a:pt x="4096" y="9788"/>
                    <a:pt x="4229" y="9607"/>
                    <a:pt x="4401" y="9468"/>
                  </a:cubicBezTo>
                  <a:cubicBezTo>
                    <a:pt x="5042" y="8952"/>
                    <a:pt x="5409" y="8184"/>
                    <a:pt x="5409" y="7362"/>
                  </a:cubicBezTo>
                  <a:cubicBezTo>
                    <a:pt x="5409" y="6199"/>
                    <a:pt x="4670" y="5205"/>
                    <a:pt x="3638" y="4825"/>
                  </a:cubicBezTo>
                  <a:lnTo>
                    <a:pt x="3638" y="1852"/>
                  </a:lnTo>
                  <a:lnTo>
                    <a:pt x="4110" y="1852"/>
                  </a:lnTo>
                  <a:cubicBezTo>
                    <a:pt x="4201" y="1852"/>
                    <a:pt x="4282" y="1798"/>
                    <a:pt x="4317" y="1715"/>
                  </a:cubicBezTo>
                  <a:cubicBezTo>
                    <a:pt x="4351" y="1630"/>
                    <a:pt x="4332" y="1535"/>
                    <a:pt x="4268" y="1471"/>
                  </a:cubicBezTo>
                  <a:lnTo>
                    <a:pt x="2863" y="67"/>
                  </a:lnTo>
                  <a:cubicBezTo>
                    <a:pt x="2820" y="23"/>
                    <a:pt x="2763"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a:off x="5249544" y="1943411"/>
              <a:ext cx="33316" cy="73076"/>
            </a:xfrm>
            <a:custGeom>
              <a:avLst/>
              <a:gdLst/>
              <a:ahLst/>
              <a:cxnLst/>
              <a:rect l="l" t="t" r="r" b="b"/>
              <a:pathLst>
                <a:path w="1158" h="2540" extrusionOk="0">
                  <a:moveTo>
                    <a:pt x="579" y="0"/>
                  </a:moveTo>
                  <a:cubicBezTo>
                    <a:pt x="471" y="0"/>
                    <a:pt x="385" y="87"/>
                    <a:pt x="385" y="195"/>
                  </a:cubicBezTo>
                  <a:lnTo>
                    <a:pt x="385" y="342"/>
                  </a:lnTo>
                  <a:cubicBezTo>
                    <a:pt x="161" y="421"/>
                    <a:pt x="0" y="635"/>
                    <a:pt x="0" y="886"/>
                  </a:cubicBezTo>
                  <a:cubicBezTo>
                    <a:pt x="0" y="1205"/>
                    <a:pt x="260" y="1464"/>
                    <a:pt x="579" y="1464"/>
                  </a:cubicBezTo>
                  <a:cubicBezTo>
                    <a:pt x="683" y="1464"/>
                    <a:pt x="768" y="1549"/>
                    <a:pt x="768" y="1654"/>
                  </a:cubicBezTo>
                  <a:cubicBezTo>
                    <a:pt x="768" y="1758"/>
                    <a:pt x="683" y="1843"/>
                    <a:pt x="579" y="1843"/>
                  </a:cubicBezTo>
                  <a:cubicBezTo>
                    <a:pt x="516" y="1843"/>
                    <a:pt x="457" y="1812"/>
                    <a:pt x="422" y="1759"/>
                  </a:cubicBezTo>
                  <a:cubicBezTo>
                    <a:pt x="384" y="1703"/>
                    <a:pt x="323" y="1672"/>
                    <a:pt x="260" y="1672"/>
                  </a:cubicBezTo>
                  <a:cubicBezTo>
                    <a:pt x="222" y="1672"/>
                    <a:pt x="184" y="1683"/>
                    <a:pt x="151" y="1705"/>
                  </a:cubicBezTo>
                  <a:cubicBezTo>
                    <a:pt x="62" y="1764"/>
                    <a:pt x="38" y="1885"/>
                    <a:pt x="97" y="1975"/>
                  </a:cubicBezTo>
                  <a:cubicBezTo>
                    <a:pt x="168" y="2080"/>
                    <a:pt x="269" y="2158"/>
                    <a:pt x="385" y="2198"/>
                  </a:cubicBezTo>
                  <a:lnTo>
                    <a:pt x="385" y="2345"/>
                  </a:lnTo>
                  <a:cubicBezTo>
                    <a:pt x="385" y="2453"/>
                    <a:pt x="471" y="2540"/>
                    <a:pt x="579" y="2540"/>
                  </a:cubicBezTo>
                  <a:cubicBezTo>
                    <a:pt x="687" y="2540"/>
                    <a:pt x="773" y="2453"/>
                    <a:pt x="773" y="2345"/>
                  </a:cubicBezTo>
                  <a:lnTo>
                    <a:pt x="773" y="2198"/>
                  </a:lnTo>
                  <a:cubicBezTo>
                    <a:pt x="997" y="2119"/>
                    <a:pt x="1158" y="1905"/>
                    <a:pt x="1158" y="1654"/>
                  </a:cubicBezTo>
                  <a:cubicBezTo>
                    <a:pt x="1158" y="1335"/>
                    <a:pt x="899" y="1076"/>
                    <a:pt x="579" y="1076"/>
                  </a:cubicBezTo>
                  <a:cubicBezTo>
                    <a:pt x="475" y="1076"/>
                    <a:pt x="390" y="991"/>
                    <a:pt x="390" y="886"/>
                  </a:cubicBezTo>
                  <a:cubicBezTo>
                    <a:pt x="390" y="782"/>
                    <a:pt x="475" y="697"/>
                    <a:pt x="579" y="697"/>
                  </a:cubicBezTo>
                  <a:cubicBezTo>
                    <a:pt x="642" y="697"/>
                    <a:pt x="701" y="728"/>
                    <a:pt x="736" y="781"/>
                  </a:cubicBezTo>
                  <a:cubicBezTo>
                    <a:pt x="774" y="837"/>
                    <a:pt x="835" y="868"/>
                    <a:pt x="898" y="868"/>
                  </a:cubicBezTo>
                  <a:cubicBezTo>
                    <a:pt x="936" y="868"/>
                    <a:pt x="974" y="857"/>
                    <a:pt x="1007" y="835"/>
                  </a:cubicBezTo>
                  <a:cubicBezTo>
                    <a:pt x="1096" y="776"/>
                    <a:pt x="1120" y="655"/>
                    <a:pt x="1061" y="565"/>
                  </a:cubicBezTo>
                  <a:cubicBezTo>
                    <a:pt x="991" y="460"/>
                    <a:pt x="889" y="382"/>
                    <a:pt x="773" y="342"/>
                  </a:cubicBezTo>
                  <a:lnTo>
                    <a:pt x="773" y="195"/>
                  </a:lnTo>
                  <a:cubicBezTo>
                    <a:pt x="773" y="87"/>
                    <a:pt x="687"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5187114" y="1809372"/>
              <a:ext cx="158321" cy="382382"/>
            </a:xfrm>
            <a:custGeom>
              <a:avLst/>
              <a:gdLst/>
              <a:ahLst/>
              <a:cxnLst/>
              <a:rect l="l" t="t" r="r" b="b"/>
              <a:pathLst>
                <a:path w="5503" h="13291" extrusionOk="0">
                  <a:moveTo>
                    <a:pt x="2749" y="1107"/>
                  </a:moveTo>
                  <a:cubicBezTo>
                    <a:pt x="3269" y="1107"/>
                    <a:pt x="3743" y="1360"/>
                    <a:pt x="4036" y="1759"/>
                  </a:cubicBezTo>
                  <a:cubicBezTo>
                    <a:pt x="3653" y="1550"/>
                    <a:pt x="3229" y="1440"/>
                    <a:pt x="2782" y="1435"/>
                  </a:cubicBezTo>
                  <a:lnTo>
                    <a:pt x="2716" y="1435"/>
                  </a:lnTo>
                  <a:cubicBezTo>
                    <a:pt x="2255" y="1441"/>
                    <a:pt x="1832" y="1558"/>
                    <a:pt x="1462" y="1759"/>
                  </a:cubicBezTo>
                  <a:cubicBezTo>
                    <a:pt x="1755" y="1360"/>
                    <a:pt x="2229" y="1107"/>
                    <a:pt x="2749" y="1107"/>
                  </a:cubicBezTo>
                  <a:close/>
                  <a:moveTo>
                    <a:pt x="2749" y="390"/>
                  </a:moveTo>
                  <a:cubicBezTo>
                    <a:pt x="4035" y="390"/>
                    <a:pt x="5083" y="1446"/>
                    <a:pt x="5062" y="2740"/>
                  </a:cubicBezTo>
                  <a:cubicBezTo>
                    <a:pt x="4955" y="2564"/>
                    <a:pt x="4827" y="2398"/>
                    <a:pt x="4682" y="2249"/>
                  </a:cubicBezTo>
                  <a:cubicBezTo>
                    <a:pt x="4475" y="1358"/>
                    <a:pt x="3670" y="717"/>
                    <a:pt x="2749" y="717"/>
                  </a:cubicBezTo>
                  <a:cubicBezTo>
                    <a:pt x="1828" y="717"/>
                    <a:pt x="1023" y="1358"/>
                    <a:pt x="815" y="2249"/>
                  </a:cubicBezTo>
                  <a:cubicBezTo>
                    <a:pt x="670" y="2398"/>
                    <a:pt x="543" y="2564"/>
                    <a:pt x="435" y="2740"/>
                  </a:cubicBezTo>
                  <a:cubicBezTo>
                    <a:pt x="415" y="1451"/>
                    <a:pt x="1458" y="390"/>
                    <a:pt x="2749" y="390"/>
                  </a:cubicBezTo>
                  <a:close/>
                  <a:moveTo>
                    <a:pt x="2749" y="2540"/>
                  </a:moveTo>
                  <a:cubicBezTo>
                    <a:pt x="3481" y="2540"/>
                    <a:pt x="4099" y="3035"/>
                    <a:pt x="4287" y="3707"/>
                  </a:cubicBezTo>
                  <a:cubicBezTo>
                    <a:pt x="3901" y="3438"/>
                    <a:pt x="3441" y="3269"/>
                    <a:pt x="2943" y="3232"/>
                  </a:cubicBezTo>
                  <a:lnTo>
                    <a:pt x="2943" y="3062"/>
                  </a:lnTo>
                  <a:cubicBezTo>
                    <a:pt x="2943" y="2954"/>
                    <a:pt x="2857" y="2868"/>
                    <a:pt x="2749" y="2868"/>
                  </a:cubicBezTo>
                  <a:cubicBezTo>
                    <a:pt x="2641" y="2868"/>
                    <a:pt x="2555" y="2954"/>
                    <a:pt x="2555" y="3062"/>
                  </a:cubicBezTo>
                  <a:lnTo>
                    <a:pt x="2555" y="3232"/>
                  </a:lnTo>
                  <a:cubicBezTo>
                    <a:pt x="2057" y="3269"/>
                    <a:pt x="1597" y="3438"/>
                    <a:pt x="1211" y="3707"/>
                  </a:cubicBezTo>
                  <a:cubicBezTo>
                    <a:pt x="1399" y="3035"/>
                    <a:pt x="2017" y="2540"/>
                    <a:pt x="2749" y="2540"/>
                  </a:cubicBezTo>
                  <a:close/>
                  <a:moveTo>
                    <a:pt x="2748" y="1823"/>
                  </a:moveTo>
                  <a:cubicBezTo>
                    <a:pt x="2757" y="1823"/>
                    <a:pt x="2766" y="1823"/>
                    <a:pt x="2775" y="1823"/>
                  </a:cubicBezTo>
                  <a:cubicBezTo>
                    <a:pt x="3550" y="1832"/>
                    <a:pt x="4278" y="2240"/>
                    <a:pt x="4698" y="2891"/>
                  </a:cubicBezTo>
                  <a:cubicBezTo>
                    <a:pt x="5010" y="3378"/>
                    <a:pt x="5119" y="3947"/>
                    <a:pt x="5036" y="4490"/>
                  </a:cubicBezTo>
                  <a:cubicBezTo>
                    <a:pt x="4948" y="4349"/>
                    <a:pt x="4847" y="4218"/>
                    <a:pt x="4735" y="4097"/>
                  </a:cubicBezTo>
                  <a:cubicBezTo>
                    <a:pt x="4713" y="3021"/>
                    <a:pt x="3830" y="2151"/>
                    <a:pt x="2749" y="2151"/>
                  </a:cubicBezTo>
                  <a:cubicBezTo>
                    <a:pt x="1667" y="2151"/>
                    <a:pt x="785" y="3021"/>
                    <a:pt x="763" y="4097"/>
                  </a:cubicBezTo>
                  <a:cubicBezTo>
                    <a:pt x="651" y="4218"/>
                    <a:pt x="550" y="4350"/>
                    <a:pt x="462" y="4490"/>
                  </a:cubicBezTo>
                  <a:cubicBezTo>
                    <a:pt x="379" y="3949"/>
                    <a:pt x="487" y="3376"/>
                    <a:pt x="805" y="2883"/>
                  </a:cubicBezTo>
                  <a:cubicBezTo>
                    <a:pt x="1232" y="2228"/>
                    <a:pt x="1967" y="1823"/>
                    <a:pt x="2748" y="1823"/>
                  </a:cubicBezTo>
                  <a:close/>
                  <a:moveTo>
                    <a:pt x="2749" y="3615"/>
                  </a:moveTo>
                  <a:cubicBezTo>
                    <a:pt x="4025" y="3615"/>
                    <a:pt x="5063" y="4653"/>
                    <a:pt x="5063" y="5929"/>
                  </a:cubicBezTo>
                  <a:cubicBezTo>
                    <a:pt x="5063" y="7205"/>
                    <a:pt x="4025" y="8243"/>
                    <a:pt x="2749" y="8243"/>
                  </a:cubicBezTo>
                  <a:cubicBezTo>
                    <a:pt x="1473" y="8243"/>
                    <a:pt x="435" y="7205"/>
                    <a:pt x="435" y="5929"/>
                  </a:cubicBezTo>
                  <a:cubicBezTo>
                    <a:pt x="435" y="4653"/>
                    <a:pt x="1473" y="3615"/>
                    <a:pt x="2749" y="3615"/>
                  </a:cubicBezTo>
                  <a:close/>
                  <a:moveTo>
                    <a:pt x="2749" y="0"/>
                  </a:moveTo>
                  <a:cubicBezTo>
                    <a:pt x="1258" y="0"/>
                    <a:pt x="46" y="1213"/>
                    <a:pt x="46" y="2704"/>
                  </a:cubicBezTo>
                  <a:cubicBezTo>
                    <a:pt x="46" y="2947"/>
                    <a:pt x="78" y="3188"/>
                    <a:pt x="143" y="3421"/>
                  </a:cubicBezTo>
                  <a:cubicBezTo>
                    <a:pt x="1" y="3935"/>
                    <a:pt x="11" y="4502"/>
                    <a:pt x="198" y="5034"/>
                  </a:cubicBezTo>
                  <a:cubicBezTo>
                    <a:pt x="100" y="5314"/>
                    <a:pt x="46" y="5616"/>
                    <a:pt x="46" y="5929"/>
                  </a:cubicBezTo>
                  <a:cubicBezTo>
                    <a:pt x="46" y="7092"/>
                    <a:pt x="785" y="8086"/>
                    <a:pt x="1817" y="8466"/>
                  </a:cubicBezTo>
                  <a:lnTo>
                    <a:pt x="1817" y="10020"/>
                  </a:lnTo>
                  <a:cubicBezTo>
                    <a:pt x="1817" y="10128"/>
                    <a:pt x="1904" y="10216"/>
                    <a:pt x="2012" y="10216"/>
                  </a:cubicBezTo>
                  <a:cubicBezTo>
                    <a:pt x="2119" y="10216"/>
                    <a:pt x="2206" y="10128"/>
                    <a:pt x="2206" y="10020"/>
                  </a:cubicBezTo>
                  <a:lnTo>
                    <a:pt x="2206" y="8577"/>
                  </a:lnTo>
                  <a:cubicBezTo>
                    <a:pt x="2385" y="8614"/>
                    <a:pt x="2567" y="8632"/>
                    <a:pt x="2749" y="8632"/>
                  </a:cubicBezTo>
                  <a:cubicBezTo>
                    <a:pt x="2930" y="8632"/>
                    <a:pt x="3112" y="8614"/>
                    <a:pt x="3291" y="8577"/>
                  </a:cubicBezTo>
                  <a:lnTo>
                    <a:pt x="3291" y="11605"/>
                  </a:lnTo>
                  <a:cubicBezTo>
                    <a:pt x="3291" y="11728"/>
                    <a:pt x="3391" y="11829"/>
                    <a:pt x="3515" y="11829"/>
                  </a:cubicBezTo>
                  <a:lnTo>
                    <a:pt x="3753" y="11829"/>
                  </a:lnTo>
                  <a:lnTo>
                    <a:pt x="2749" y="12832"/>
                  </a:lnTo>
                  <a:lnTo>
                    <a:pt x="1745" y="11829"/>
                  </a:lnTo>
                  <a:lnTo>
                    <a:pt x="1983" y="11829"/>
                  </a:lnTo>
                  <a:cubicBezTo>
                    <a:pt x="2106" y="11829"/>
                    <a:pt x="2206" y="11728"/>
                    <a:pt x="2206" y="11605"/>
                  </a:cubicBezTo>
                  <a:lnTo>
                    <a:pt x="2206" y="10929"/>
                  </a:lnTo>
                  <a:cubicBezTo>
                    <a:pt x="2206" y="10821"/>
                    <a:pt x="2119" y="10735"/>
                    <a:pt x="2012" y="10735"/>
                  </a:cubicBezTo>
                  <a:cubicBezTo>
                    <a:pt x="1904" y="10735"/>
                    <a:pt x="1817" y="10821"/>
                    <a:pt x="1817" y="10929"/>
                  </a:cubicBezTo>
                  <a:lnTo>
                    <a:pt x="1817" y="11439"/>
                  </a:lnTo>
                  <a:lnTo>
                    <a:pt x="1345" y="11439"/>
                  </a:lnTo>
                  <a:cubicBezTo>
                    <a:pt x="1254" y="11439"/>
                    <a:pt x="1172" y="11494"/>
                    <a:pt x="1138" y="11577"/>
                  </a:cubicBezTo>
                  <a:cubicBezTo>
                    <a:pt x="1103" y="11661"/>
                    <a:pt x="1123" y="11756"/>
                    <a:pt x="1187" y="11820"/>
                  </a:cubicBezTo>
                  <a:lnTo>
                    <a:pt x="2591" y="13225"/>
                  </a:lnTo>
                  <a:cubicBezTo>
                    <a:pt x="2634" y="13269"/>
                    <a:pt x="2691" y="13290"/>
                    <a:pt x="2749" y="13290"/>
                  </a:cubicBezTo>
                  <a:cubicBezTo>
                    <a:pt x="2806" y="13290"/>
                    <a:pt x="2863" y="13269"/>
                    <a:pt x="2907" y="13225"/>
                  </a:cubicBezTo>
                  <a:lnTo>
                    <a:pt x="4311" y="11820"/>
                  </a:lnTo>
                  <a:cubicBezTo>
                    <a:pt x="4375" y="11756"/>
                    <a:pt x="4395" y="11661"/>
                    <a:pt x="4360" y="11577"/>
                  </a:cubicBezTo>
                  <a:cubicBezTo>
                    <a:pt x="4325" y="11492"/>
                    <a:pt x="4244" y="11439"/>
                    <a:pt x="4153" y="11439"/>
                  </a:cubicBezTo>
                  <a:lnTo>
                    <a:pt x="3681" y="11439"/>
                  </a:lnTo>
                  <a:lnTo>
                    <a:pt x="3681" y="8466"/>
                  </a:lnTo>
                  <a:cubicBezTo>
                    <a:pt x="4713" y="8086"/>
                    <a:pt x="5452" y="7092"/>
                    <a:pt x="5452" y="5929"/>
                  </a:cubicBezTo>
                  <a:cubicBezTo>
                    <a:pt x="5452" y="5616"/>
                    <a:pt x="5398" y="5314"/>
                    <a:pt x="5300" y="5034"/>
                  </a:cubicBezTo>
                  <a:cubicBezTo>
                    <a:pt x="5480" y="4523"/>
                    <a:pt x="5502" y="3955"/>
                    <a:pt x="5356" y="3421"/>
                  </a:cubicBezTo>
                  <a:cubicBezTo>
                    <a:pt x="5420" y="3188"/>
                    <a:pt x="5452" y="2947"/>
                    <a:pt x="5452" y="2704"/>
                  </a:cubicBezTo>
                  <a:cubicBezTo>
                    <a:pt x="5452" y="1213"/>
                    <a:pt x="4239" y="0"/>
                    <a:pt x="2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2"/>
          <p:cNvGrpSpPr/>
          <p:nvPr/>
        </p:nvGrpSpPr>
        <p:grpSpPr>
          <a:xfrm>
            <a:off x="5580471" y="2006672"/>
            <a:ext cx="382382" cy="382382"/>
            <a:chOff x="4485183" y="1809372"/>
            <a:chExt cx="382382" cy="382382"/>
          </a:xfrm>
        </p:grpSpPr>
        <p:sp>
          <p:nvSpPr>
            <p:cNvPr id="876" name="Google Shape;876;p52"/>
            <p:cNvSpPr/>
            <p:nvPr/>
          </p:nvSpPr>
          <p:spPr>
            <a:xfrm>
              <a:off x="4547039" y="1994823"/>
              <a:ext cx="62776" cy="11249"/>
            </a:xfrm>
            <a:custGeom>
              <a:avLst/>
              <a:gdLst/>
              <a:ahLst/>
              <a:cxnLst/>
              <a:rect l="l" t="t" r="r" b="b"/>
              <a:pathLst>
                <a:path w="2182" h="391" extrusionOk="0">
                  <a:moveTo>
                    <a:pt x="195" y="1"/>
                  </a:moveTo>
                  <a:cubicBezTo>
                    <a:pt x="88" y="1"/>
                    <a:pt x="1" y="89"/>
                    <a:pt x="1" y="196"/>
                  </a:cubicBezTo>
                  <a:cubicBezTo>
                    <a:pt x="1" y="304"/>
                    <a:pt x="88" y="391"/>
                    <a:pt x="195" y="391"/>
                  </a:cubicBezTo>
                  <a:lnTo>
                    <a:pt x="1987" y="391"/>
                  </a:lnTo>
                  <a:cubicBezTo>
                    <a:pt x="2095" y="391"/>
                    <a:pt x="2182" y="304"/>
                    <a:pt x="2182" y="196"/>
                  </a:cubicBezTo>
                  <a:cubicBezTo>
                    <a:pt x="2182" y="89"/>
                    <a:pt x="2095"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a:off x="4526410" y="2015480"/>
              <a:ext cx="196787" cy="11220"/>
            </a:xfrm>
            <a:custGeom>
              <a:avLst/>
              <a:gdLst/>
              <a:ahLst/>
              <a:cxnLst/>
              <a:rect l="l" t="t" r="r" b="b"/>
              <a:pathLst>
                <a:path w="6840" h="390" extrusionOk="0">
                  <a:moveTo>
                    <a:pt x="196" y="0"/>
                  </a:moveTo>
                  <a:cubicBezTo>
                    <a:pt x="88" y="0"/>
                    <a:pt x="0" y="87"/>
                    <a:pt x="0" y="195"/>
                  </a:cubicBezTo>
                  <a:cubicBezTo>
                    <a:pt x="0" y="302"/>
                    <a:pt x="88" y="389"/>
                    <a:pt x="196" y="389"/>
                  </a:cubicBezTo>
                  <a:lnTo>
                    <a:pt x="6645" y="389"/>
                  </a:lnTo>
                  <a:cubicBezTo>
                    <a:pt x="6753" y="389"/>
                    <a:pt x="6840" y="302"/>
                    <a:pt x="6840" y="195"/>
                  </a:cubicBezTo>
                  <a:cubicBezTo>
                    <a:pt x="6840" y="87"/>
                    <a:pt x="6753" y="0"/>
                    <a:pt x="6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a:off x="4526410" y="2036194"/>
              <a:ext cx="124632" cy="11220"/>
            </a:xfrm>
            <a:custGeom>
              <a:avLst/>
              <a:gdLst/>
              <a:ahLst/>
              <a:cxnLst/>
              <a:rect l="l" t="t" r="r" b="b"/>
              <a:pathLst>
                <a:path w="4332" h="390" extrusionOk="0">
                  <a:moveTo>
                    <a:pt x="196" y="0"/>
                  </a:moveTo>
                  <a:cubicBezTo>
                    <a:pt x="88" y="0"/>
                    <a:pt x="0" y="87"/>
                    <a:pt x="0" y="194"/>
                  </a:cubicBezTo>
                  <a:cubicBezTo>
                    <a:pt x="0" y="303"/>
                    <a:pt x="88" y="390"/>
                    <a:pt x="196" y="390"/>
                  </a:cubicBezTo>
                  <a:lnTo>
                    <a:pt x="4137" y="390"/>
                  </a:lnTo>
                  <a:cubicBezTo>
                    <a:pt x="4245" y="390"/>
                    <a:pt x="4332" y="303"/>
                    <a:pt x="4332" y="194"/>
                  </a:cubicBezTo>
                  <a:cubicBezTo>
                    <a:pt x="4332" y="87"/>
                    <a:pt x="4245"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2"/>
            <p:cNvSpPr/>
            <p:nvPr/>
          </p:nvSpPr>
          <p:spPr>
            <a:xfrm>
              <a:off x="4526410" y="2118678"/>
              <a:ext cx="124632" cy="11192"/>
            </a:xfrm>
            <a:custGeom>
              <a:avLst/>
              <a:gdLst/>
              <a:ahLst/>
              <a:cxnLst/>
              <a:rect l="l" t="t" r="r" b="b"/>
              <a:pathLst>
                <a:path w="4332" h="389" extrusionOk="0">
                  <a:moveTo>
                    <a:pt x="196" y="0"/>
                  </a:moveTo>
                  <a:cubicBezTo>
                    <a:pt x="88" y="0"/>
                    <a:pt x="0" y="87"/>
                    <a:pt x="0" y="195"/>
                  </a:cubicBezTo>
                  <a:cubicBezTo>
                    <a:pt x="0" y="302"/>
                    <a:pt x="88" y="389"/>
                    <a:pt x="196" y="389"/>
                  </a:cubicBezTo>
                  <a:lnTo>
                    <a:pt x="4137" y="389"/>
                  </a:lnTo>
                  <a:cubicBezTo>
                    <a:pt x="4245" y="389"/>
                    <a:pt x="4332" y="302"/>
                    <a:pt x="4332" y="195"/>
                  </a:cubicBezTo>
                  <a:cubicBezTo>
                    <a:pt x="4332" y="87"/>
                    <a:pt x="4245"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p:nvPr/>
          </p:nvSpPr>
          <p:spPr>
            <a:xfrm>
              <a:off x="4526439" y="2056765"/>
              <a:ext cx="196787" cy="11220"/>
            </a:xfrm>
            <a:custGeom>
              <a:avLst/>
              <a:gdLst/>
              <a:ahLst/>
              <a:cxnLst/>
              <a:rect l="l" t="t" r="r" b="b"/>
              <a:pathLst>
                <a:path w="6840" h="390" extrusionOk="0">
                  <a:moveTo>
                    <a:pt x="195" y="1"/>
                  </a:moveTo>
                  <a:cubicBezTo>
                    <a:pt x="87" y="1"/>
                    <a:pt x="0" y="87"/>
                    <a:pt x="0" y="195"/>
                  </a:cubicBezTo>
                  <a:cubicBezTo>
                    <a:pt x="0" y="302"/>
                    <a:pt x="87" y="389"/>
                    <a:pt x="195" y="389"/>
                  </a:cubicBezTo>
                  <a:lnTo>
                    <a:pt x="6644" y="389"/>
                  </a:lnTo>
                  <a:cubicBezTo>
                    <a:pt x="6752" y="389"/>
                    <a:pt x="6840" y="302"/>
                    <a:pt x="6840" y="195"/>
                  </a:cubicBezTo>
                  <a:cubicBezTo>
                    <a:pt x="6840" y="87"/>
                    <a:pt x="6752" y="1"/>
                    <a:pt x="6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p:nvPr/>
          </p:nvSpPr>
          <p:spPr>
            <a:xfrm>
              <a:off x="4547039" y="2077422"/>
              <a:ext cx="62776" cy="11220"/>
            </a:xfrm>
            <a:custGeom>
              <a:avLst/>
              <a:gdLst/>
              <a:ahLst/>
              <a:cxnLst/>
              <a:rect l="l" t="t" r="r" b="b"/>
              <a:pathLst>
                <a:path w="2182" h="390" extrusionOk="0">
                  <a:moveTo>
                    <a:pt x="195" y="0"/>
                  </a:moveTo>
                  <a:cubicBezTo>
                    <a:pt x="88" y="0"/>
                    <a:pt x="1" y="88"/>
                    <a:pt x="1" y="196"/>
                  </a:cubicBezTo>
                  <a:cubicBezTo>
                    <a:pt x="1" y="303"/>
                    <a:pt x="88" y="390"/>
                    <a:pt x="195" y="390"/>
                  </a:cubicBezTo>
                  <a:lnTo>
                    <a:pt x="1987" y="390"/>
                  </a:lnTo>
                  <a:cubicBezTo>
                    <a:pt x="2095" y="390"/>
                    <a:pt x="2182" y="303"/>
                    <a:pt x="2182" y="196"/>
                  </a:cubicBezTo>
                  <a:cubicBezTo>
                    <a:pt x="2182" y="88"/>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4516111" y="1830000"/>
              <a:ext cx="217415" cy="42177"/>
            </a:xfrm>
            <a:custGeom>
              <a:avLst/>
              <a:gdLst/>
              <a:ahLst/>
              <a:cxnLst/>
              <a:rect l="l" t="t" r="r" b="b"/>
              <a:pathLst>
                <a:path w="7557" h="1466" extrusionOk="0">
                  <a:moveTo>
                    <a:pt x="244" y="1"/>
                  </a:moveTo>
                  <a:cubicBezTo>
                    <a:pt x="110" y="1"/>
                    <a:pt x="1" y="111"/>
                    <a:pt x="1" y="245"/>
                  </a:cubicBezTo>
                  <a:lnTo>
                    <a:pt x="1" y="1221"/>
                  </a:lnTo>
                  <a:cubicBezTo>
                    <a:pt x="1" y="1355"/>
                    <a:pt x="110" y="1465"/>
                    <a:pt x="244" y="1465"/>
                  </a:cubicBezTo>
                  <a:lnTo>
                    <a:pt x="7313" y="1465"/>
                  </a:lnTo>
                  <a:cubicBezTo>
                    <a:pt x="7447" y="1465"/>
                    <a:pt x="7557" y="1355"/>
                    <a:pt x="7557" y="1221"/>
                  </a:cubicBezTo>
                  <a:lnTo>
                    <a:pt x="7557" y="245"/>
                  </a:lnTo>
                  <a:cubicBezTo>
                    <a:pt x="7557" y="111"/>
                    <a:pt x="7447" y="1"/>
                    <a:pt x="7313" y="1"/>
                  </a:cubicBezTo>
                  <a:lnTo>
                    <a:pt x="2074" y="1"/>
                  </a:lnTo>
                  <a:cubicBezTo>
                    <a:pt x="1966" y="1"/>
                    <a:pt x="1879" y="88"/>
                    <a:pt x="1879" y="195"/>
                  </a:cubicBezTo>
                  <a:cubicBezTo>
                    <a:pt x="1879" y="303"/>
                    <a:pt x="1966" y="391"/>
                    <a:pt x="2074" y="391"/>
                  </a:cubicBezTo>
                  <a:lnTo>
                    <a:pt x="7167" y="391"/>
                  </a:lnTo>
                  <a:lnTo>
                    <a:pt x="7167" y="1075"/>
                  </a:lnTo>
                  <a:lnTo>
                    <a:pt x="389" y="1075"/>
                  </a:lnTo>
                  <a:lnTo>
                    <a:pt x="389" y="391"/>
                  </a:lnTo>
                  <a:lnTo>
                    <a:pt x="1166" y="391"/>
                  </a:lnTo>
                  <a:cubicBezTo>
                    <a:pt x="1273" y="391"/>
                    <a:pt x="1360" y="303"/>
                    <a:pt x="1360" y="195"/>
                  </a:cubicBezTo>
                  <a:cubicBezTo>
                    <a:pt x="1360" y="88"/>
                    <a:pt x="1273" y="1"/>
                    <a:pt x="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4526439" y="1994938"/>
              <a:ext cx="11220" cy="11220"/>
            </a:xfrm>
            <a:custGeom>
              <a:avLst/>
              <a:gdLst/>
              <a:ahLst/>
              <a:cxnLst/>
              <a:rect l="l" t="t" r="r" b="b"/>
              <a:pathLst>
                <a:path w="390" h="390" extrusionOk="0">
                  <a:moveTo>
                    <a:pt x="195" y="0"/>
                  </a:moveTo>
                  <a:cubicBezTo>
                    <a:pt x="87" y="0"/>
                    <a:pt x="0" y="88"/>
                    <a:pt x="0" y="194"/>
                  </a:cubicBezTo>
                  <a:cubicBezTo>
                    <a:pt x="0" y="302"/>
                    <a:pt x="87" y="390"/>
                    <a:pt x="195" y="390"/>
                  </a:cubicBezTo>
                  <a:cubicBezTo>
                    <a:pt x="302" y="390"/>
                    <a:pt x="389" y="302"/>
                    <a:pt x="389" y="194"/>
                  </a:cubicBezTo>
                  <a:cubicBezTo>
                    <a:pt x="389"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4526439" y="2077335"/>
              <a:ext cx="11220" cy="11220"/>
            </a:xfrm>
            <a:custGeom>
              <a:avLst/>
              <a:gdLst/>
              <a:ahLst/>
              <a:cxnLst/>
              <a:rect l="l" t="t" r="r" b="b"/>
              <a:pathLst>
                <a:path w="390" h="390" extrusionOk="0">
                  <a:moveTo>
                    <a:pt x="195" y="0"/>
                  </a:moveTo>
                  <a:cubicBezTo>
                    <a:pt x="87" y="0"/>
                    <a:pt x="0" y="88"/>
                    <a:pt x="0" y="195"/>
                  </a:cubicBezTo>
                  <a:cubicBezTo>
                    <a:pt x="0" y="303"/>
                    <a:pt x="87" y="390"/>
                    <a:pt x="195" y="390"/>
                  </a:cubicBezTo>
                  <a:cubicBezTo>
                    <a:pt x="302" y="390"/>
                    <a:pt x="389" y="303"/>
                    <a:pt x="389" y="195"/>
                  </a:cubicBezTo>
                  <a:cubicBezTo>
                    <a:pt x="389"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4505782" y="1974339"/>
              <a:ext cx="238043" cy="11220"/>
            </a:xfrm>
            <a:custGeom>
              <a:avLst/>
              <a:gdLst/>
              <a:ahLst/>
              <a:cxnLst/>
              <a:rect l="l" t="t" r="r" b="b"/>
              <a:pathLst>
                <a:path w="8274" h="390" extrusionOk="0">
                  <a:moveTo>
                    <a:pt x="196" y="1"/>
                  </a:moveTo>
                  <a:cubicBezTo>
                    <a:pt x="89" y="1"/>
                    <a:pt x="1" y="87"/>
                    <a:pt x="1" y="195"/>
                  </a:cubicBezTo>
                  <a:cubicBezTo>
                    <a:pt x="1" y="302"/>
                    <a:pt x="89" y="389"/>
                    <a:pt x="196" y="389"/>
                  </a:cubicBezTo>
                  <a:lnTo>
                    <a:pt x="8079" y="389"/>
                  </a:lnTo>
                  <a:cubicBezTo>
                    <a:pt x="8186" y="389"/>
                    <a:pt x="8273" y="302"/>
                    <a:pt x="8273" y="195"/>
                  </a:cubicBezTo>
                  <a:cubicBezTo>
                    <a:pt x="8273" y="87"/>
                    <a:pt x="8186" y="1"/>
                    <a:pt x="8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4526410" y="1881556"/>
              <a:ext cx="38465" cy="38465"/>
            </a:xfrm>
            <a:custGeom>
              <a:avLst/>
              <a:gdLst/>
              <a:ahLst/>
              <a:cxnLst/>
              <a:rect l="l" t="t" r="r" b="b"/>
              <a:pathLst>
                <a:path w="1337" h="1337" extrusionOk="0">
                  <a:moveTo>
                    <a:pt x="668" y="390"/>
                  </a:moveTo>
                  <a:cubicBezTo>
                    <a:pt x="822" y="390"/>
                    <a:pt x="948" y="515"/>
                    <a:pt x="948" y="669"/>
                  </a:cubicBezTo>
                  <a:cubicBezTo>
                    <a:pt x="948" y="822"/>
                    <a:pt x="822" y="947"/>
                    <a:pt x="668" y="947"/>
                  </a:cubicBezTo>
                  <a:cubicBezTo>
                    <a:pt x="515" y="947"/>
                    <a:pt x="390" y="822"/>
                    <a:pt x="390" y="669"/>
                  </a:cubicBezTo>
                  <a:cubicBezTo>
                    <a:pt x="390" y="515"/>
                    <a:pt x="515" y="390"/>
                    <a:pt x="668" y="390"/>
                  </a:cubicBezTo>
                  <a:close/>
                  <a:moveTo>
                    <a:pt x="668" y="1"/>
                  </a:moveTo>
                  <a:cubicBezTo>
                    <a:pt x="300" y="1"/>
                    <a:pt x="0" y="300"/>
                    <a:pt x="0" y="669"/>
                  </a:cubicBezTo>
                  <a:cubicBezTo>
                    <a:pt x="0" y="1037"/>
                    <a:pt x="300" y="1337"/>
                    <a:pt x="668" y="1337"/>
                  </a:cubicBezTo>
                  <a:cubicBezTo>
                    <a:pt x="1037" y="1337"/>
                    <a:pt x="1336" y="1037"/>
                    <a:pt x="1336" y="669"/>
                  </a:cubicBezTo>
                  <a:cubicBezTo>
                    <a:pt x="1336" y="300"/>
                    <a:pt x="1037" y="1"/>
                    <a:pt x="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4571349" y="1926494"/>
              <a:ext cx="38465" cy="38437"/>
            </a:xfrm>
            <a:custGeom>
              <a:avLst/>
              <a:gdLst/>
              <a:ahLst/>
              <a:cxnLst/>
              <a:rect l="l" t="t" r="r" b="b"/>
              <a:pathLst>
                <a:path w="1337" h="1336" extrusionOk="0">
                  <a:moveTo>
                    <a:pt x="669" y="390"/>
                  </a:moveTo>
                  <a:cubicBezTo>
                    <a:pt x="822" y="390"/>
                    <a:pt x="947" y="515"/>
                    <a:pt x="947" y="668"/>
                  </a:cubicBezTo>
                  <a:cubicBezTo>
                    <a:pt x="947" y="822"/>
                    <a:pt x="822" y="947"/>
                    <a:pt x="669" y="947"/>
                  </a:cubicBezTo>
                  <a:cubicBezTo>
                    <a:pt x="515" y="947"/>
                    <a:pt x="389" y="822"/>
                    <a:pt x="389" y="668"/>
                  </a:cubicBezTo>
                  <a:cubicBezTo>
                    <a:pt x="389" y="515"/>
                    <a:pt x="515" y="390"/>
                    <a:pt x="669" y="390"/>
                  </a:cubicBezTo>
                  <a:close/>
                  <a:moveTo>
                    <a:pt x="669" y="0"/>
                  </a:moveTo>
                  <a:cubicBezTo>
                    <a:pt x="301" y="0"/>
                    <a:pt x="1" y="300"/>
                    <a:pt x="1" y="668"/>
                  </a:cubicBezTo>
                  <a:cubicBezTo>
                    <a:pt x="1" y="1036"/>
                    <a:pt x="301" y="1336"/>
                    <a:pt x="669" y="1336"/>
                  </a:cubicBezTo>
                  <a:cubicBezTo>
                    <a:pt x="1037" y="1336"/>
                    <a:pt x="1337" y="1036"/>
                    <a:pt x="1337" y="668"/>
                  </a:cubicBezTo>
                  <a:cubicBezTo>
                    <a:pt x="1337" y="300"/>
                    <a:pt x="1037"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4539501" y="1895164"/>
              <a:ext cx="57224" cy="56159"/>
            </a:xfrm>
            <a:custGeom>
              <a:avLst/>
              <a:gdLst/>
              <a:ahLst/>
              <a:cxnLst/>
              <a:rect l="l" t="t" r="r" b="b"/>
              <a:pathLst>
                <a:path w="1989" h="1952" extrusionOk="0">
                  <a:moveTo>
                    <a:pt x="1776" y="1"/>
                  </a:moveTo>
                  <a:cubicBezTo>
                    <a:pt x="1726" y="1"/>
                    <a:pt x="1676" y="20"/>
                    <a:pt x="1638" y="58"/>
                  </a:cubicBezTo>
                  <a:lnTo>
                    <a:pt x="76" y="1619"/>
                  </a:lnTo>
                  <a:cubicBezTo>
                    <a:pt x="0" y="1696"/>
                    <a:pt x="0" y="1819"/>
                    <a:pt x="76" y="1894"/>
                  </a:cubicBezTo>
                  <a:cubicBezTo>
                    <a:pt x="114" y="1933"/>
                    <a:pt x="164" y="1952"/>
                    <a:pt x="214" y="1952"/>
                  </a:cubicBezTo>
                  <a:cubicBezTo>
                    <a:pt x="264" y="1952"/>
                    <a:pt x="313" y="1933"/>
                    <a:pt x="351" y="1894"/>
                  </a:cubicBezTo>
                  <a:lnTo>
                    <a:pt x="1913" y="333"/>
                  </a:lnTo>
                  <a:cubicBezTo>
                    <a:pt x="1989" y="257"/>
                    <a:pt x="1989" y="134"/>
                    <a:pt x="1913" y="58"/>
                  </a:cubicBezTo>
                  <a:cubicBezTo>
                    <a:pt x="1875" y="20"/>
                    <a:pt x="1826" y="1"/>
                    <a:pt x="1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4619222" y="1881556"/>
              <a:ext cx="62747" cy="11220"/>
            </a:xfrm>
            <a:custGeom>
              <a:avLst/>
              <a:gdLst/>
              <a:ahLst/>
              <a:cxnLst/>
              <a:rect l="l" t="t" r="r" b="b"/>
              <a:pathLst>
                <a:path w="2181" h="390" extrusionOk="0">
                  <a:moveTo>
                    <a:pt x="195" y="1"/>
                  </a:moveTo>
                  <a:cubicBezTo>
                    <a:pt x="87" y="1"/>
                    <a:pt x="0" y="88"/>
                    <a:pt x="0" y="195"/>
                  </a:cubicBezTo>
                  <a:cubicBezTo>
                    <a:pt x="0" y="303"/>
                    <a:pt x="87" y="390"/>
                    <a:pt x="195" y="390"/>
                  </a:cubicBezTo>
                  <a:lnTo>
                    <a:pt x="1986" y="390"/>
                  </a:lnTo>
                  <a:cubicBezTo>
                    <a:pt x="2094" y="390"/>
                    <a:pt x="2181" y="303"/>
                    <a:pt x="2181" y="195"/>
                  </a:cubicBezTo>
                  <a:cubicBezTo>
                    <a:pt x="2181" y="88"/>
                    <a:pt x="2094"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4619222" y="1902184"/>
              <a:ext cx="114303" cy="11220"/>
            </a:xfrm>
            <a:custGeom>
              <a:avLst/>
              <a:gdLst/>
              <a:ahLst/>
              <a:cxnLst/>
              <a:rect l="l" t="t" r="r" b="b"/>
              <a:pathLst>
                <a:path w="3973" h="390" extrusionOk="0">
                  <a:moveTo>
                    <a:pt x="195" y="0"/>
                  </a:moveTo>
                  <a:cubicBezTo>
                    <a:pt x="87" y="0"/>
                    <a:pt x="0" y="87"/>
                    <a:pt x="0" y="195"/>
                  </a:cubicBezTo>
                  <a:cubicBezTo>
                    <a:pt x="0" y="302"/>
                    <a:pt x="87" y="389"/>
                    <a:pt x="195" y="389"/>
                  </a:cubicBezTo>
                  <a:lnTo>
                    <a:pt x="3778" y="389"/>
                  </a:lnTo>
                  <a:cubicBezTo>
                    <a:pt x="3886" y="389"/>
                    <a:pt x="3973" y="302"/>
                    <a:pt x="3973" y="195"/>
                  </a:cubicBezTo>
                  <a:cubicBezTo>
                    <a:pt x="3973" y="87"/>
                    <a:pt x="3886" y="0"/>
                    <a:pt x="3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4619222" y="1922783"/>
              <a:ext cx="114303" cy="11220"/>
            </a:xfrm>
            <a:custGeom>
              <a:avLst/>
              <a:gdLst/>
              <a:ahLst/>
              <a:cxnLst/>
              <a:rect l="l" t="t" r="r" b="b"/>
              <a:pathLst>
                <a:path w="3973" h="390" extrusionOk="0">
                  <a:moveTo>
                    <a:pt x="195" y="1"/>
                  </a:moveTo>
                  <a:cubicBezTo>
                    <a:pt x="87" y="1"/>
                    <a:pt x="0" y="88"/>
                    <a:pt x="0" y="195"/>
                  </a:cubicBezTo>
                  <a:cubicBezTo>
                    <a:pt x="0" y="303"/>
                    <a:pt x="87" y="390"/>
                    <a:pt x="195" y="390"/>
                  </a:cubicBezTo>
                  <a:lnTo>
                    <a:pt x="3778" y="390"/>
                  </a:lnTo>
                  <a:cubicBezTo>
                    <a:pt x="3886" y="390"/>
                    <a:pt x="3973" y="303"/>
                    <a:pt x="3973" y="195"/>
                  </a:cubicBezTo>
                  <a:cubicBezTo>
                    <a:pt x="3973" y="88"/>
                    <a:pt x="3886" y="1"/>
                    <a:pt x="3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4670750" y="1943411"/>
              <a:ext cx="62776" cy="11249"/>
            </a:xfrm>
            <a:custGeom>
              <a:avLst/>
              <a:gdLst/>
              <a:ahLst/>
              <a:cxnLst/>
              <a:rect l="l" t="t" r="r" b="b"/>
              <a:pathLst>
                <a:path w="2182" h="391" extrusionOk="0">
                  <a:moveTo>
                    <a:pt x="195" y="0"/>
                  </a:moveTo>
                  <a:cubicBezTo>
                    <a:pt x="88" y="0"/>
                    <a:pt x="0" y="87"/>
                    <a:pt x="0" y="195"/>
                  </a:cubicBezTo>
                  <a:cubicBezTo>
                    <a:pt x="0" y="302"/>
                    <a:pt x="88" y="390"/>
                    <a:pt x="195" y="390"/>
                  </a:cubicBezTo>
                  <a:lnTo>
                    <a:pt x="1987" y="390"/>
                  </a:lnTo>
                  <a:cubicBezTo>
                    <a:pt x="2095" y="390"/>
                    <a:pt x="2182" y="302"/>
                    <a:pt x="2182" y="195"/>
                  </a:cubicBezTo>
                  <a:cubicBezTo>
                    <a:pt x="2182" y="87"/>
                    <a:pt x="2095"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4485183" y="1809372"/>
              <a:ext cx="382382" cy="382382"/>
            </a:xfrm>
            <a:custGeom>
              <a:avLst/>
              <a:gdLst/>
              <a:ahLst/>
              <a:cxnLst/>
              <a:rect l="l" t="t" r="r" b="b"/>
              <a:pathLst>
                <a:path w="13291" h="13291" extrusionOk="0">
                  <a:moveTo>
                    <a:pt x="11245" y="5049"/>
                  </a:moveTo>
                  <a:lnTo>
                    <a:pt x="11245" y="5376"/>
                  </a:lnTo>
                  <a:lnTo>
                    <a:pt x="9707" y="5376"/>
                  </a:lnTo>
                  <a:lnTo>
                    <a:pt x="9707" y="5049"/>
                  </a:lnTo>
                  <a:close/>
                  <a:moveTo>
                    <a:pt x="9919" y="7557"/>
                  </a:moveTo>
                  <a:lnTo>
                    <a:pt x="9919" y="7719"/>
                  </a:lnTo>
                  <a:cubicBezTo>
                    <a:pt x="9919" y="7818"/>
                    <a:pt x="9983" y="7906"/>
                    <a:pt x="10078" y="7936"/>
                  </a:cubicBezTo>
                  <a:cubicBezTo>
                    <a:pt x="10415" y="8044"/>
                    <a:pt x="10662" y="8326"/>
                    <a:pt x="10731" y="8665"/>
                  </a:cubicBezTo>
                  <a:lnTo>
                    <a:pt x="10447" y="8665"/>
                  </a:lnTo>
                  <a:cubicBezTo>
                    <a:pt x="10362" y="8375"/>
                    <a:pt x="10095" y="8165"/>
                    <a:pt x="9781" y="8165"/>
                  </a:cubicBezTo>
                  <a:cubicBezTo>
                    <a:pt x="9757" y="8165"/>
                    <a:pt x="9732" y="8167"/>
                    <a:pt x="9707" y="8169"/>
                  </a:cubicBezTo>
                  <a:lnTo>
                    <a:pt x="9707" y="7557"/>
                  </a:lnTo>
                  <a:close/>
                  <a:moveTo>
                    <a:pt x="9707" y="10217"/>
                  </a:moveTo>
                  <a:cubicBezTo>
                    <a:pt x="9727" y="10218"/>
                    <a:pt x="9746" y="10219"/>
                    <a:pt x="9766" y="10219"/>
                  </a:cubicBezTo>
                  <a:cubicBezTo>
                    <a:pt x="9938" y="10221"/>
                    <a:pt x="10084" y="10359"/>
                    <a:pt x="10085" y="10522"/>
                  </a:cubicBezTo>
                  <a:cubicBezTo>
                    <a:pt x="10085" y="10603"/>
                    <a:pt x="10054" y="10680"/>
                    <a:pt x="9996" y="10738"/>
                  </a:cubicBezTo>
                  <a:cubicBezTo>
                    <a:pt x="9937" y="10798"/>
                    <a:pt x="9859" y="10827"/>
                    <a:pt x="9781" y="10827"/>
                  </a:cubicBezTo>
                  <a:cubicBezTo>
                    <a:pt x="9756" y="10827"/>
                    <a:pt x="9731" y="10824"/>
                    <a:pt x="9707" y="10818"/>
                  </a:cubicBezTo>
                  <a:lnTo>
                    <a:pt x="9707" y="10217"/>
                  </a:lnTo>
                  <a:close/>
                  <a:moveTo>
                    <a:pt x="9707" y="9548"/>
                  </a:moveTo>
                  <a:cubicBezTo>
                    <a:pt x="9735" y="9551"/>
                    <a:pt x="9763" y="9553"/>
                    <a:pt x="9792" y="9554"/>
                  </a:cubicBezTo>
                  <a:cubicBezTo>
                    <a:pt x="10054" y="9556"/>
                    <a:pt x="10298" y="9662"/>
                    <a:pt x="10480" y="9852"/>
                  </a:cubicBezTo>
                  <a:cubicBezTo>
                    <a:pt x="10662" y="10042"/>
                    <a:pt x="10758" y="10291"/>
                    <a:pt x="10750" y="10554"/>
                  </a:cubicBezTo>
                  <a:cubicBezTo>
                    <a:pt x="10738" y="10961"/>
                    <a:pt x="10467" y="11320"/>
                    <a:pt x="10077" y="11447"/>
                  </a:cubicBezTo>
                  <a:cubicBezTo>
                    <a:pt x="9982" y="11477"/>
                    <a:pt x="9919" y="11565"/>
                    <a:pt x="9919" y="11664"/>
                  </a:cubicBezTo>
                  <a:lnTo>
                    <a:pt x="9919" y="11825"/>
                  </a:lnTo>
                  <a:lnTo>
                    <a:pt x="9707" y="11825"/>
                  </a:lnTo>
                  <a:lnTo>
                    <a:pt x="9707" y="11213"/>
                  </a:lnTo>
                  <a:cubicBezTo>
                    <a:pt x="9732" y="11216"/>
                    <a:pt x="9756" y="11217"/>
                    <a:pt x="9781" y="11217"/>
                  </a:cubicBezTo>
                  <a:cubicBezTo>
                    <a:pt x="9960" y="11217"/>
                    <a:pt x="10138" y="11148"/>
                    <a:pt x="10272" y="11013"/>
                  </a:cubicBezTo>
                  <a:cubicBezTo>
                    <a:pt x="10404" y="10880"/>
                    <a:pt x="10476" y="10706"/>
                    <a:pt x="10475" y="10520"/>
                  </a:cubicBezTo>
                  <a:cubicBezTo>
                    <a:pt x="10473" y="10143"/>
                    <a:pt x="10157" y="9833"/>
                    <a:pt x="9770" y="9829"/>
                  </a:cubicBezTo>
                  <a:cubicBezTo>
                    <a:pt x="9749" y="9829"/>
                    <a:pt x="9728" y="9828"/>
                    <a:pt x="9707" y="9827"/>
                  </a:cubicBezTo>
                  <a:lnTo>
                    <a:pt x="9707" y="9548"/>
                  </a:lnTo>
                  <a:close/>
                  <a:moveTo>
                    <a:pt x="9253" y="8980"/>
                  </a:moveTo>
                  <a:lnTo>
                    <a:pt x="9253" y="8980"/>
                  </a:lnTo>
                  <a:cubicBezTo>
                    <a:pt x="8930" y="10926"/>
                    <a:pt x="7391" y="12506"/>
                    <a:pt x="5400" y="12837"/>
                  </a:cubicBezTo>
                  <a:cubicBezTo>
                    <a:pt x="6230" y="12322"/>
                    <a:pt x="6781" y="11427"/>
                    <a:pt x="6836" y="10419"/>
                  </a:cubicBezTo>
                  <a:cubicBezTo>
                    <a:pt x="7855" y="10364"/>
                    <a:pt x="8744" y="9802"/>
                    <a:pt x="9253" y="8980"/>
                  </a:cubicBezTo>
                  <a:close/>
                  <a:moveTo>
                    <a:pt x="9317" y="10154"/>
                  </a:moveTo>
                  <a:lnTo>
                    <a:pt x="9317" y="12901"/>
                  </a:lnTo>
                  <a:lnTo>
                    <a:pt x="6570" y="12901"/>
                  </a:lnTo>
                  <a:cubicBezTo>
                    <a:pt x="7813" y="12385"/>
                    <a:pt x="8800" y="11399"/>
                    <a:pt x="9317" y="10154"/>
                  </a:cubicBezTo>
                  <a:close/>
                  <a:moveTo>
                    <a:pt x="11234" y="5766"/>
                  </a:moveTo>
                  <a:cubicBezTo>
                    <a:pt x="12263" y="6307"/>
                    <a:pt x="12901" y="7362"/>
                    <a:pt x="12901" y="8527"/>
                  </a:cubicBezTo>
                  <a:lnTo>
                    <a:pt x="12901" y="12901"/>
                  </a:lnTo>
                  <a:lnTo>
                    <a:pt x="9707" y="12901"/>
                  </a:lnTo>
                  <a:lnTo>
                    <a:pt x="9707" y="12215"/>
                  </a:lnTo>
                  <a:lnTo>
                    <a:pt x="10085" y="12215"/>
                  </a:lnTo>
                  <a:cubicBezTo>
                    <a:pt x="10208" y="12215"/>
                    <a:pt x="10309" y="12115"/>
                    <a:pt x="10309" y="11992"/>
                  </a:cubicBezTo>
                  <a:lnTo>
                    <a:pt x="10309" y="11776"/>
                  </a:lnTo>
                  <a:cubicBezTo>
                    <a:pt x="10794" y="11570"/>
                    <a:pt x="11123" y="11098"/>
                    <a:pt x="11139" y="10566"/>
                  </a:cubicBezTo>
                  <a:cubicBezTo>
                    <a:pt x="11150" y="10197"/>
                    <a:pt x="11017" y="9848"/>
                    <a:pt x="10761" y="9583"/>
                  </a:cubicBezTo>
                  <a:cubicBezTo>
                    <a:pt x="10507" y="9317"/>
                    <a:pt x="10164" y="9168"/>
                    <a:pt x="9796" y="9164"/>
                  </a:cubicBezTo>
                  <a:cubicBezTo>
                    <a:pt x="9766" y="9164"/>
                    <a:pt x="9736" y="9159"/>
                    <a:pt x="9707" y="9151"/>
                  </a:cubicBezTo>
                  <a:lnTo>
                    <a:pt x="9707" y="8564"/>
                  </a:lnTo>
                  <a:cubicBezTo>
                    <a:pt x="9731" y="8558"/>
                    <a:pt x="9755" y="8555"/>
                    <a:pt x="9780" y="8555"/>
                  </a:cubicBezTo>
                  <a:cubicBezTo>
                    <a:pt x="9943" y="8555"/>
                    <a:pt x="10076" y="8681"/>
                    <a:pt x="10084" y="8843"/>
                  </a:cubicBezTo>
                  <a:cubicBezTo>
                    <a:pt x="10091" y="8961"/>
                    <a:pt x="10189" y="9055"/>
                    <a:pt x="10308" y="9055"/>
                  </a:cubicBezTo>
                  <a:lnTo>
                    <a:pt x="10917" y="9055"/>
                  </a:lnTo>
                  <a:cubicBezTo>
                    <a:pt x="10977" y="9055"/>
                    <a:pt x="11034" y="9030"/>
                    <a:pt x="11077" y="8987"/>
                  </a:cubicBezTo>
                  <a:cubicBezTo>
                    <a:pt x="11118" y="8944"/>
                    <a:pt x="11141" y="8886"/>
                    <a:pt x="11140" y="8826"/>
                  </a:cubicBezTo>
                  <a:cubicBezTo>
                    <a:pt x="11126" y="8288"/>
                    <a:pt x="10797" y="7813"/>
                    <a:pt x="10309" y="7607"/>
                  </a:cubicBezTo>
                  <a:lnTo>
                    <a:pt x="10309" y="7391"/>
                  </a:lnTo>
                  <a:cubicBezTo>
                    <a:pt x="10309" y="7268"/>
                    <a:pt x="10208" y="7168"/>
                    <a:pt x="10085" y="7168"/>
                  </a:cubicBezTo>
                  <a:lnTo>
                    <a:pt x="9707" y="7168"/>
                  </a:lnTo>
                  <a:lnTo>
                    <a:pt x="9707" y="5766"/>
                  </a:lnTo>
                  <a:close/>
                  <a:moveTo>
                    <a:pt x="224" y="0"/>
                  </a:moveTo>
                  <a:cubicBezTo>
                    <a:pt x="101" y="0"/>
                    <a:pt x="0" y="101"/>
                    <a:pt x="0" y="223"/>
                  </a:cubicBezTo>
                  <a:lnTo>
                    <a:pt x="0" y="10946"/>
                  </a:lnTo>
                  <a:cubicBezTo>
                    <a:pt x="0" y="11053"/>
                    <a:pt x="87" y="11140"/>
                    <a:pt x="195" y="11140"/>
                  </a:cubicBezTo>
                  <a:cubicBezTo>
                    <a:pt x="302" y="11140"/>
                    <a:pt x="390" y="11053"/>
                    <a:pt x="390" y="10946"/>
                  </a:cubicBezTo>
                  <a:lnTo>
                    <a:pt x="390" y="390"/>
                  </a:lnTo>
                  <a:lnTo>
                    <a:pt x="9317" y="390"/>
                  </a:lnTo>
                  <a:lnTo>
                    <a:pt x="9317" y="7400"/>
                  </a:lnTo>
                  <a:cubicBezTo>
                    <a:pt x="9311" y="8853"/>
                    <a:pt x="8124" y="10034"/>
                    <a:pt x="6671" y="10034"/>
                  </a:cubicBezTo>
                  <a:lnTo>
                    <a:pt x="1629" y="10034"/>
                  </a:lnTo>
                  <a:cubicBezTo>
                    <a:pt x="1521" y="10034"/>
                    <a:pt x="1433" y="10122"/>
                    <a:pt x="1433" y="10229"/>
                  </a:cubicBezTo>
                  <a:cubicBezTo>
                    <a:pt x="1433" y="10337"/>
                    <a:pt x="1521" y="10423"/>
                    <a:pt x="1629" y="10423"/>
                  </a:cubicBezTo>
                  <a:lnTo>
                    <a:pt x="6445" y="10423"/>
                  </a:lnTo>
                  <a:cubicBezTo>
                    <a:pt x="6421" y="10798"/>
                    <a:pt x="6320" y="11151"/>
                    <a:pt x="6156" y="11468"/>
                  </a:cubicBezTo>
                  <a:lnTo>
                    <a:pt x="1629" y="11468"/>
                  </a:lnTo>
                  <a:cubicBezTo>
                    <a:pt x="1521" y="11468"/>
                    <a:pt x="1433" y="11555"/>
                    <a:pt x="1433" y="11662"/>
                  </a:cubicBezTo>
                  <a:cubicBezTo>
                    <a:pt x="1433" y="11770"/>
                    <a:pt x="1521" y="11856"/>
                    <a:pt x="1629" y="11856"/>
                  </a:cubicBezTo>
                  <a:lnTo>
                    <a:pt x="5909" y="11856"/>
                  </a:lnTo>
                  <a:cubicBezTo>
                    <a:pt x="5430" y="12486"/>
                    <a:pt x="4674" y="12894"/>
                    <a:pt x="3824" y="12901"/>
                  </a:cubicBezTo>
                  <a:lnTo>
                    <a:pt x="390" y="12901"/>
                  </a:lnTo>
                  <a:lnTo>
                    <a:pt x="390" y="11853"/>
                  </a:lnTo>
                  <a:cubicBezTo>
                    <a:pt x="390" y="11746"/>
                    <a:pt x="302" y="11659"/>
                    <a:pt x="195" y="11659"/>
                  </a:cubicBezTo>
                  <a:cubicBezTo>
                    <a:pt x="87" y="11659"/>
                    <a:pt x="0" y="11746"/>
                    <a:pt x="0" y="11853"/>
                  </a:cubicBezTo>
                  <a:lnTo>
                    <a:pt x="0" y="13067"/>
                  </a:lnTo>
                  <a:cubicBezTo>
                    <a:pt x="0" y="13190"/>
                    <a:pt x="101" y="13290"/>
                    <a:pt x="223" y="13290"/>
                  </a:cubicBezTo>
                  <a:cubicBezTo>
                    <a:pt x="9720" y="13290"/>
                    <a:pt x="11278" y="13289"/>
                    <a:pt x="13095" y="13289"/>
                  </a:cubicBezTo>
                  <a:cubicBezTo>
                    <a:pt x="13203" y="13289"/>
                    <a:pt x="13290" y="13203"/>
                    <a:pt x="13290" y="13095"/>
                  </a:cubicBezTo>
                  <a:lnTo>
                    <a:pt x="13290" y="8526"/>
                  </a:lnTo>
                  <a:cubicBezTo>
                    <a:pt x="13290" y="7294"/>
                    <a:pt x="12657" y="6173"/>
                    <a:pt x="11619" y="5536"/>
                  </a:cubicBezTo>
                  <a:cubicBezTo>
                    <a:pt x="11629" y="5504"/>
                    <a:pt x="11635" y="5470"/>
                    <a:pt x="11635" y="5434"/>
                  </a:cubicBezTo>
                  <a:lnTo>
                    <a:pt x="11635" y="4990"/>
                  </a:lnTo>
                  <a:cubicBezTo>
                    <a:pt x="11635" y="4807"/>
                    <a:pt x="11486" y="4659"/>
                    <a:pt x="11303" y="4659"/>
                  </a:cubicBezTo>
                  <a:lnTo>
                    <a:pt x="11212" y="4659"/>
                  </a:lnTo>
                  <a:lnTo>
                    <a:pt x="11401" y="4072"/>
                  </a:lnTo>
                  <a:cubicBezTo>
                    <a:pt x="11434" y="3970"/>
                    <a:pt x="11378" y="3861"/>
                    <a:pt x="11275" y="3828"/>
                  </a:cubicBezTo>
                  <a:cubicBezTo>
                    <a:pt x="11255" y="3822"/>
                    <a:pt x="11235" y="3819"/>
                    <a:pt x="11215" y="3819"/>
                  </a:cubicBezTo>
                  <a:cubicBezTo>
                    <a:pt x="11133" y="3819"/>
                    <a:pt x="11057" y="3871"/>
                    <a:pt x="11030" y="3953"/>
                  </a:cubicBezTo>
                  <a:lnTo>
                    <a:pt x="10804" y="4659"/>
                  </a:lnTo>
                  <a:lnTo>
                    <a:pt x="10478" y="4659"/>
                  </a:lnTo>
                  <a:lnTo>
                    <a:pt x="10776" y="3467"/>
                  </a:lnTo>
                  <a:cubicBezTo>
                    <a:pt x="10802" y="3364"/>
                    <a:pt x="10739" y="3257"/>
                    <a:pt x="10634" y="3231"/>
                  </a:cubicBezTo>
                  <a:cubicBezTo>
                    <a:pt x="10618" y="3228"/>
                    <a:pt x="10603" y="3226"/>
                    <a:pt x="10587" y="3226"/>
                  </a:cubicBezTo>
                  <a:cubicBezTo>
                    <a:pt x="10500" y="3226"/>
                    <a:pt x="10420" y="3285"/>
                    <a:pt x="10399" y="3373"/>
                  </a:cubicBezTo>
                  <a:lnTo>
                    <a:pt x="10077" y="4659"/>
                  </a:lnTo>
                  <a:lnTo>
                    <a:pt x="9707" y="4659"/>
                  </a:lnTo>
                  <a:lnTo>
                    <a:pt x="9707" y="2629"/>
                  </a:lnTo>
                  <a:cubicBezTo>
                    <a:pt x="9761" y="2621"/>
                    <a:pt x="9816" y="2618"/>
                    <a:pt x="9871" y="2618"/>
                  </a:cubicBezTo>
                  <a:cubicBezTo>
                    <a:pt x="10004" y="2618"/>
                    <a:pt x="10137" y="2639"/>
                    <a:pt x="10264" y="2682"/>
                  </a:cubicBezTo>
                  <a:lnTo>
                    <a:pt x="10354" y="2711"/>
                  </a:lnTo>
                  <a:cubicBezTo>
                    <a:pt x="10523" y="2768"/>
                    <a:pt x="10698" y="2796"/>
                    <a:pt x="10872" y="2796"/>
                  </a:cubicBezTo>
                  <a:cubicBezTo>
                    <a:pt x="11063" y="2796"/>
                    <a:pt x="11253" y="2762"/>
                    <a:pt x="11435" y="2696"/>
                  </a:cubicBezTo>
                  <a:lnTo>
                    <a:pt x="11435" y="2696"/>
                  </a:lnTo>
                  <a:lnTo>
                    <a:pt x="11308" y="3087"/>
                  </a:lnTo>
                  <a:cubicBezTo>
                    <a:pt x="11276" y="3189"/>
                    <a:pt x="11332" y="3299"/>
                    <a:pt x="11435" y="3332"/>
                  </a:cubicBezTo>
                  <a:cubicBezTo>
                    <a:pt x="11455" y="3338"/>
                    <a:pt x="11475" y="3341"/>
                    <a:pt x="11495" y="3341"/>
                  </a:cubicBezTo>
                  <a:cubicBezTo>
                    <a:pt x="11577" y="3341"/>
                    <a:pt x="11653" y="3289"/>
                    <a:pt x="11680" y="3207"/>
                  </a:cubicBezTo>
                  <a:lnTo>
                    <a:pt x="11919" y="2461"/>
                  </a:lnTo>
                  <a:cubicBezTo>
                    <a:pt x="11945" y="2378"/>
                    <a:pt x="11922" y="2287"/>
                    <a:pt x="11856" y="2229"/>
                  </a:cubicBezTo>
                  <a:cubicBezTo>
                    <a:pt x="11816" y="2192"/>
                    <a:pt x="11762" y="2172"/>
                    <a:pt x="11709" y="2172"/>
                  </a:cubicBezTo>
                  <a:cubicBezTo>
                    <a:pt x="11679" y="2172"/>
                    <a:pt x="11648" y="2179"/>
                    <a:pt x="11620" y="2191"/>
                  </a:cubicBezTo>
                  <a:lnTo>
                    <a:pt x="11378" y="2299"/>
                  </a:lnTo>
                  <a:cubicBezTo>
                    <a:pt x="11216" y="2371"/>
                    <a:pt x="11044" y="2407"/>
                    <a:pt x="10872" y="2407"/>
                  </a:cubicBezTo>
                  <a:cubicBezTo>
                    <a:pt x="10739" y="2407"/>
                    <a:pt x="10606" y="2385"/>
                    <a:pt x="10477" y="2342"/>
                  </a:cubicBezTo>
                  <a:lnTo>
                    <a:pt x="10388" y="2313"/>
                  </a:lnTo>
                  <a:cubicBezTo>
                    <a:pt x="10220" y="2257"/>
                    <a:pt x="10045" y="2229"/>
                    <a:pt x="9870" y="2229"/>
                  </a:cubicBezTo>
                  <a:cubicBezTo>
                    <a:pt x="9816" y="2229"/>
                    <a:pt x="9761" y="2231"/>
                    <a:pt x="9707" y="2237"/>
                  </a:cubicBezTo>
                  <a:lnTo>
                    <a:pt x="9707" y="223"/>
                  </a:lnTo>
                  <a:cubicBezTo>
                    <a:pt x="9707" y="101"/>
                    <a:pt x="9607" y="0"/>
                    <a:pt x="9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52"/>
          <p:cNvGrpSpPr/>
          <p:nvPr/>
        </p:nvGrpSpPr>
        <p:grpSpPr>
          <a:xfrm>
            <a:off x="4784296" y="2042749"/>
            <a:ext cx="382382" cy="310227"/>
            <a:chOff x="3910502" y="1845449"/>
            <a:chExt cx="382382" cy="310227"/>
          </a:xfrm>
        </p:grpSpPr>
        <p:sp>
          <p:nvSpPr>
            <p:cNvPr id="895" name="Google Shape;895;p52"/>
            <p:cNvSpPr/>
            <p:nvPr/>
          </p:nvSpPr>
          <p:spPr>
            <a:xfrm>
              <a:off x="3910502" y="1845449"/>
              <a:ext cx="382382" cy="310227"/>
            </a:xfrm>
            <a:custGeom>
              <a:avLst/>
              <a:gdLst/>
              <a:ahLst/>
              <a:cxnLst/>
              <a:rect l="l" t="t" r="r" b="b"/>
              <a:pathLst>
                <a:path w="13291" h="10783" extrusionOk="0">
                  <a:moveTo>
                    <a:pt x="896" y="1"/>
                  </a:moveTo>
                  <a:cubicBezTo>
                    <a:pt x="401" y="1"/>
                    <a:pt x="0" y="403"/>
                    <a:pt x="0" y="896"/>
                  </a:cubicBezTo>
                  <a:lnTo>
                    <a:pt x="0" y="9888"/>
                  </a:lnTo>
                  <a:cubicBezTo>
                    <a:pt x="0" y="10381"/>
                    <a:pt x="402" y="10782"/>
                    <a:pt x="896" y="10782"/>
                  </a:cubicBezTo>
                  <a:lnTo>
                    <a:pt x="1450" y="10782"/>
                  </a:lnTo>
                  <a:cubicBezTo>
                    <a:pt x="1557" y="10782"/>
                    <a:pt x="1644" y="10695"/>
                    <a:pt x="1644" y="10588"/>
                  </a:cubicBezTo>
                  <a:cubicBezTo>
                    <a:pt x="1644" y="10480"/>
                    <a:pt x="1557" y="10393"/>
                    <a:pt x="1450" y="10393"/>
                  </a:cubicBezTo>
                  <a:lnTo>
                    <a:pt x="896" y="10393"/>
                  </a:lnTo>
                  <a:cubicBezTo>
                    <a:pt x="616" y="10393"/>
                    <a:pt x="390" y="10166"/>
                    <a:pt x="390" y="9888"/>
                  </a:cubicBezTo>
                  <a:lnTo>
                    <a:pt x="390" y="1823"/>
                  </a:lnTo>
                  <a:lnTo>
                    <a:pt x="12900" y="1823"/>
                  </a:lnTo>
                  <a:lnTo>
                    <a:pt x="12900" y="9887"/>
                  </a:lnTo>
                  <a:cubicBezTo>
                    <a:pt x="12900" y="10166"/>
                    <a:pt x="12674" y="10393"/>
                    <a:pt x="12396" y="10393"/>
                  </a:cubicBezTo>
                  <a:lnTo>
                    <a:pt x="2357" y="10393"/>
                  </a:lnTo>
                  <a:cubicBezTo>
                    <a:pt x="2250" y="10393"/>
                    <a:pt x="2163" y="10480"/>
                    <a:pt x="2163" y="10588"/>
                  </a:cubicBezTo>
                  <a:cubicBezTo>
                    <a:pt x="2163" y="10695"/>
                    <a:pt x="2250" y="10782"/>
                    <a:pt x="2357" y="10782"/>
                  </a:cubicBezTo>
                  <a:lnTo>
                    <a:pt x="12396" y="10782"/>
                  </a:lnTo>
                  <a:cubicBezTo>
                    <a:pt x="12889" y="10782"/>
                    <a:pt x="13290" y="10381"/>
                    <a:pt x="13290" y="9887"/>
                  </a:cubicBezTo>
                  <a:lnTo>
                    <a:pt x="13290" y="896"/>
                  </a:lnTo>
                  <a:cubicBezTo>
                    <a:pt x="13290" y="402"/>
                    <a:pt x="12889" y="1"/>
                    <a:pt x="12396" y="1"/>
                  </a:cubicBezTo>
                  <a:lnTo>
                    <a:pt x="2268" y="1"/>
                  </a:lnTo>
                  <a:cubicBezTo>
                    <a:pt x="2160" y="1"/>
                    <a:pt x="2073" y="88"/>
                    <a:pt x="2073" y="196"/>
                  </a:cubicBezTo>
                  <a:cubicBezTo>
                    <a:pt x="2073" y="304"/>
                    <a:pt x="2160" y="390"/>
                    <a:pt x="2268" y="390"/>
                  </a:cubicBezTo>
                  <a:lnTo>
                    <a:pt x="12396" y="390"/>
                  </a:lnTo>
                  <a:cubicBezTo>
                    <a:pt x="12674" y="390"/>
                    <a:pt x="12900" y="617"/>
                    <a:pt x="12900" y="896"/>
                  </a:cubicBezTo>
                  <a:lnTo>
                    <a:pt x="12900" y="1435"/>
                  </a:lnTo>
                  <a:lnTo>
                    <a:pt x="390" y="1435"/>
                  </a:lnTo>
                  <a:lnTo>
                    <a:pt x="390" y="896"/>
                  </a:lnTo>
                  <a:cubicBezTo>
                    <a:pt x="390" y="617"/>
                    <a:pt x="616" y="390"/>
                    <a:pt x="896" y="390"/>
                  </a:cubicBezTo>
                  <a:lnTo>
                    <a:pt x="1360" y="390"/>
                  </a:lnTo>
                  <a:cubicBezTo>
                    <a:pt x="1467" y="390"/>
                    <a:pt x="1554" y="304"/>
                    <a:pt x="1554" y="196"/>
                  </a:cubicBezTo>
                  <a:cubicBezTo>
                    <a:pt x="1554" y="88"/>
                    <a:pt x="1467"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2"/>
            <p:cNvSpPr/>
            <p:nvPr/>
          </p:nvSpPr>
          <p:spPr>
            <a:xfrm>
              <a:off x="4250736" y="1866077"/>
              <a:ext cx="11192" cy="11220"/>
            </a:xfrm>
            <a:custGeom>
              <a:avLst/>
              <a:gdLst/>
              <a:ahLst/>
              <a:cxnLst/>
              <a:rect l="l" t="t" r="r" b="b"/>
              <a:pathLst>
                <a:path w="389" h="390" extrusionOk="0">
                  <a:moveTo>
                    <a:pt x="194" y="0"/>
                  </a:moveTo>
                  <a:cubicBezTo>
                    <a:pt x="87" y="0"/>
                    <a:pt x="0" y="88"/>
                    <a:pt x="0" y="196"/>
                  </a:cubicBezTo>
                  <a:cubicBezTo>
                    <a:pt x="0" y="303"/>
                    <a:pt x="87" y="390"/>
                    <a:pt x="194" y="390"/>
                  </a:cubicBezTo>
                  <a:cubicBezTo>
                    <a:pt x="302" y="390"/>
                    <a:pt x="389" y="303"/>
                    <a:pt x="389" y="196"/>
                  </a:cubicBezTo>
                  <a:cubicBezTo>
                    <a:pt x="389" y="88"/>
                    <a:pt x="302"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2"/>
            <p:cNvSpPr/>
            <p:nvPr/>
          </p:nvSpPr>
          <p:spPr>
            <a:xfrm>
              <a:off x="4230108" y="1866077"/>
              <a:ext cx="11220" cy="11220"/>
            </a:xfrm>
            <a:custGeom>
              <a:avLst/>
              <a:gdLst/>
              <a:ahLst/>
              <a:cxnLst/>
              <a:rect l="l" t="t" r="r" b="b"/>
              <a:pathLst>
                <a:path w="390" h="390" extrusionOk="0">
                  <a:moveTo>
                    <a:pt x="195" y="0"/>
                  </a:moveTo>
                  <a:cubicBezTo>
                    <a:pt x="87" y="0"/>
                    <a:pt x="1" y="88"/>
                    <a:pt x="1" y="196"/>
                  </a:cubicBezTo>
                  <a:cubicBezTo>
                    <a:pt x="1" y="303"/>
                    <a:pt x="87" y="390"/>
                    <a:pt x="195" y="390"/>
                  </a:cubicBezTo>
                  <a:cubicBezTo>
                    <a:pt x="302" y="390"/>
                    <a:pt x="389" y="303"/>
                    <a:pt x="389" y="196"/>
                  </a:cubicBezTo>
                  <a:cubicBezTo>
                    <a:pt x="389"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a:off x="4209480" y="1866077"/>
              <a:ext cx="11220" cy="11220"/>
            </a:xfrm>
            <a:custGeom>
              <a:avLst/>
              <a:gdLst/>
              <a:ahLst/>
              <a:cxnLst/>
              <a:rect l="l" t="t" r="r" b="b"/>
              <a:pathLst>
                <a:path w="390" h="390" extrusionOk="0">
                  <a:moveTo>
                    <a:pt x="195" y="0"/>
                  </a:moveTo>
                  <a:cubicBezTo>
                    <a:pt x="88" y="0"/>
                    <a:pt x="0" y="88"/>
                    <a:pt x="0" y="196"/>
                  </a:cubicBezTo>
                  <a:cubicBezTo>
                    <a:pt x="0" y="303"/>
                    <a:pt x="88" y="390"/>
                    <a:pt x="195" y="390"/>
                  </a:cubicBezTo>
                  <a:cubicBezTo>
                    <a:pt x="302" y="390"/>
                    <a:pt x="390" y="303"/>
                    <a:pt x="390" y="196"/>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a:off x="4034213" y="1866077"/>
              <a:ext cx="134960" cy="11220"/>
            </a:xfrm>
            <a:custGeom>
              <a:avLst/>
              <a:gdLst/>
              <a:ahLst/>
              <a:cxnLst/>
              <a:rect l="l" t="t" r="r" b="b"/>
              <a:pathLst>
                <a:path w="4691" h="390" extrusionOk="0">
                  <a:moveTo>
                    <a:pt x="196" y="0"/>
                  </a:moveTo>
                  <a:cubicBezTo>
                    <a:pt x="88" y="0"/>
                    <a:pt x="0" y="88"/>
                    <a:pt x="0" y="196"/>
                  </a:cubicBezTo>
                  <a:cubicBezTo>
                    <a:pt x="0" y="303"/>
                    <a:pt x="88" y="390"/>
                    <a:pt x="196" y="390"/>
                  </a:cubicBezTo>
                  <a:lnTo>
                    <a:pt x="4496" y="390"/>
                  </a:lnTo>
                  <a:cubicBezTo>
                    <a:pt x="4603" y="390"/>
                    <a:pt x="4690" y="303"/>
                    <a:pt x="4690" y="196"/>
                  </a:cubicBezTo>
                  <a:cubicBezTo>
                    <a:pt x="4690" y="88"/>
                    <a:pt x="4603" y="0"/>
                    <a:pt x="4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3960994" y="1909031"/>
              <a:ext cx="291066" cy="224262"/>
            </a:xfrm>
            <a:custGeom>
              <a:avLst/>
              <a:gdLst/>
              <a:ahLst/>
              <a:cxnLst/>
              <a:rect l="l" t="t" r="r" b="b"/>
              <a:pathLst>
                <a:path w="10117" h="7795" extrusionOk="0">
                  <a:moveTo>
                    <a:pt x="3792" y="4807"/>
                  </a:moveTo>
                  <a:lnTo>
                    <a:pt x="3792" y="7287"/>
                  </a:lnTo>
                  <a:lnTo>
                    <a:pt x="2748" y="7287"/>
                  </a:lnTo>
                  <a:lnTo>
                    <a:pt x="2748" y="5851"/>
                  </a:lnTo>
                  <a:lnTo>
                    <a:pt x="3792" y="4807"/>
                  </a:lnTo>
                  <a:close/>
                  <a:moveTo>
                    <a:pt x="5225" y="4612"/>
                  </a:moveTo>
                  <a:lnTo>
                    <a:pt x="5225" y="7287"/>
                  </a:lnTo>
                  <a:lnTo>
                    <a:pt x="4181" y="7287"/>
                  </a:lnTo>
                  <a:lnTo>
                    <a:pt x="4181" y="4612"/>
                  </a:lnTo>
                  <a:close/>
                  <a:moveTo>
                    <a:pt x="6659" y="4286"/>
                  </a:moveTo>
                  <a:lnTo>
                    <a:pt x="6659" y="7287"/>
                  </a:lnTo>
                  <a:lnTo>
                    <a:pt x="5615" y="7287"/>
                  </a:lnTo>
                  <a:lnTo>
                    <a:pt x="5615" y="4612"/>
                  </a:lnTo>
                  <a:lnTo>
                    <a:pt x="6239" y="4612"/>
                  </a:lnTo>
                  <a:cubicBezTo>
                    <a:pt x="6299" y="4612"/>
                    <a:pt x="6355" y="4589"/>
                    <a:pt x="6397" y="4547"/>
                  </a:cubicBezTo>
                  <a:lnTo>
                    <a:pt x="6659" y="4286"/>
                  </a:lnTo>
                  <a:close/>
                  <a:moveTo>
                    <a:pt x="8092" y="2852"/>
                  </a:moveTo>
                  <a:lnTo>
                    <a:pt x="8092" y="7287"/>
                  </a:lnTo>
                  <a:lnTo>
                    <a:pt x="7048" y="7287"/>
                  </a:lnTo>
                  <a:lnTo>
                    <a:pt x="7048" y="3896"/>
                  </a:lnTo>
                  <a:lnTo>
                    <a:pt x="8092" y="2852"/>
                  </a:lnTo>
                  <a:close/>
                  <a:moveTo>
                    <a:pt x="9880" y="1"/>
                  </a:moveTo>
                  <a:cubicBezTo>
                    <a:pt x="9856" y="1"/>
                    <a:pt x="9832" y="5"/>
                    <a:pt x="9808" y="13"/>
                  </a:cubicBezTo>
                  <a:lnTo>
                    <a:pt x="7754" y="698"/>
                  </a:lnTo>
                  <a:cubicBezTo>
                    <a:pt x="7681" y="723"/>
                    <a:pt x="7626" y="782"/>
                    <a:pt x="7608" y="857"/>
                  </a:cubicBezTo>
                  <a:cubicBezTo>
                    <a:pt x="7591" y="933"/>
                    <a:pt x="7612" y="1011"/>
                    <a:pt x="7667" y="1066"/>
                  </a:cubicBezTo>
                  <a:lnTo>
                    <a:pt x="7991" y="1390"/>
                  </a:lnTo>
                  <a:lnTo>
                    <a:pt x="7854" y="1526"/>
                  </a:lnTo>
                  <a:cubicBezTo>
                    <a:pt x="7778" y="1602"/>
                    <a:pt x="7778" y="1726"/>
                    <a:pt x="7854" y="1801"/>
                  </a:cubicBezTo>
                  <a:cubicBezTo>
                    <a:pt x="7892" y="1839"/>
                    <a:pt x="7942" y="1859"/>
                    <a:pt x="7991" y="1859"/>
                  </a:cubicBezTo>
                  <a:cubicBezTo>
                    <a:pt x="8041" y="1859"/>
                    <a:pt x="8091" y="1839"/>
                    <a:pt x="8129" y="1801"/>
                  </a:cubicBezTo>
                  <a:lnTo>
                    <a:pt x="8384" y="1547"/>
                  </a:lnTo>
                  <a:cubicBezTo>
                    <a:pt x="8472" y="1459"/>
                    <a:pt x="8471" y="1318"/>
                    <a:pt x="8384" y="1233"/>
                  </a:cubicBezTo>
                  <a:lnTo>
                    <a:pt x="8134" y="981"/>
                  </a:lnTo>
                  <a:lnTo>
                    <a:pt x="9615" y="488"/>
                  </a:lnTo>
                  <a:lnTo>
                    <a:pt x="9122" y="1970"/>
                  </a:lnTo>
                  <a:lnTo>
                    <a:pt x="8930" y="1778"/>
                  </a:lnTo>
                  <a:cubicBezTo>
                    <a:pt x="8886" y="1735"/>
                    <a:pt x="8830" y="1713"/>
                    <a:pt x="8773" y="1713"/>
                  </a:cubicBezTo>
                  <a:cubicBezTo>
                    <a:pt x="8716" y="1713"/>
                    <a:pt x="8659" y="1735"/>
                    <a:pt x="8615" y="1778"/>
                  </a:cubicBezTo>
                  <a:lnTo>
                    <a:pt x="6171" y="4223"/>
                  </a:lnTo>
                  <a:lnTo>
                    <a:pt x="3918" y="4223"/>
                  </a:lnTo>
                  <a:cubicBezTo>
                    <a:pt x="3858" y="4223"/>
                    <a:pt x="3802" y="4246"/>
                    <a:pt x="3760" y="4288"/>
                  </a:cubicBezTo>
                  <a:cubicBezTo>
                    <a:pt x="575" y="7473"/>
                    <a:pt x="1267" y="6782"/>
                    <a:pt x="712" y="7337"/>
                  </a:cubicBezTo>
                  <a:lnTo>
                    <a:pt x="480" y="7105"/>
                  </a:lnTo>
                  <a:lnTo>
                    <a:pt x="3690" y="3896"/>
                  </a:lnTo>
                  <a:lnTo>
                    <a:pt x="5944" y="3896"/>
                  </a:lnTo>
                  <a:cubicBezTo>
                    <a:pt x="6003" y="3896"/>
                    <a:pt x="6058" y="3872"/>
                    <a:pt x="6101" y="3831"/>
                  </a:cubicBezTo>
                  <a:lnTo>
                    <a:pt x="7477" y="2454"/>
                  </a:lnTo>
                  <a:cubicBezTo>
                    <a:pt x="7554" y="2378"/>
                    <a:pt x="7554" y="2254"/>
                    <a:pt x="7477" y="2179"/>
                  </a:cubicBezTo>
                  <a:cubicBezTo>
                    <a:pt x="7439" y="2140"/>
                    <a:pt x="7390" y="2121"/>
                    <a:pt x="7340" y="2121"/>
                  </a:cubicBezTo>
                  <a:cubicBezTo>
                    <a:pt x="7290" y="2121"/>
                    <a:pt x="7240" y="2140"/>
                    <a:pt x="7202" y="2179"/>
                  </a:cubicBezTo>
                  <a:lnTo>
                    <a:pt x="5874" y="3506"/>
                  </a:lnTo>
                  <a:lnTo>
                    <a:pt x="3622" y="3506"/>
                  </a:lnTo>
                  <a:cubicBezTo>
                    <a:pt x="3562" y="3506"/>
                    <a:pt x="3506" y="3529"/>
                    <a:pt x="3464" y="3571"/>
                  </a:cubicBezTo>
                  <a:lnTo>
                    <a:pt x="88" y="6948"/>
                  </a:lnTo>
                  <a:cubicBezTo>
                    <a:pt x="1" y="7035"/>
                    <a:pt x="1" y="7176"/>
                    <a:pt x="88" y="7262"/>
                  </a:cubicBezTo>
                  <a:lnTo>
                    <a:pt x="555" y="7730"/>
                  </a:lnTo>
                  <a:cubicBezTo>
                    <a:pt x="598" y="7773"/>
                    <a:pt x="655" y="7795"/>
                    <a:pt x="712" y="7795"/>
                  </a:cubicBezTo>
                  <a:cubicBezTo>
                    <a:pt x="769" y="7795"/>
                    <a:pt x="826" y="7773"/>
                    <a:pt x="869" y="7730"/>
                  </a:cubicBezTo>
                  <a:lnTo>
                    <a:pt x="2359" y="6240"/>
                  </a:lnTo>
                  <a:lnTo>
                    <a:pt x="2359" y="7287"/>
                  </a:lnTo>
                  <a:lnTo>
                    <a:pt x="1837" y="7287"/>
                  </a:lnTo>
                  <a:cubicBezTo>
                    <a:pt x="1729" y="7287"/>
                    <a:pt x="1643" y="7374"/>
                    <a:pt x="1643" y="7482"/>
                  </a:cubicBezTo>
                  <a:cubicBezTo>
                    <a:pt x="1643" y="7589"/>
                    <a:pt x="1729" y="7676"/>
                    <a:pt x="1837" y="7676"/>
                  </a:cubicBezTo>
                  <a:lnTo>
                    <a:pt x="8645" y="7676"/>
                  </a:lnTo>
                  <a:cubicBezTo>
                    <a:pt x="8753" y="7676"/>
                    <a:pt x="8840" y="7589"/>
                    <a:pt x="8840" y="7482"/>
                  </a:cubicBezTo>
                  <a:cubicBezTo>
                    <a:pt x="8840" y="7374"/>
                    <a:pt x="8753" y="7287"/>
                    <a:pt x="8645" y="7287"/>
                  </a:cubicBezTo>
                  <a:lnTo>
                    <a:pt x="8481" y="7287"/>
                  </a:lnTo>
                  <a:lnTo>
                    <a:pt x="8481" y="2463"/>
                  </a:lnTo>
                  <a:lnTo>
                    <a:pt x="8772" y="2171"/>
                  </a:lnTo>
                  <a:lnTo>
                    <a:pt x="9037" y="2436"/>
                  </a:lnTo>
                  <a:cubicBezTo>
                    <a:pt x="9079" y="2478"/>
                    <a:pt x="9135" y="2501"/>
                    <a:pt x="9193" y="2501"/>
                  </a:cubicBezTo>
                  <a:cubicBezTo>
                    <a:pt x="9211" y="2501"/>
                    <a:pt x="9228" y="2499"/>
                    <a:pt x="9245" y="2495"/>
                  </a:cubicBezTo>
                  <a:cubicBezTo>
                    <a:pt x="9320" y="2477"/>
                    <a:pt x="9380" y="2423"/>
                    <a:pt x="9405" y="2349"/>
                  </a:cubicBezTo>
                  <a:lnTo>
                    <a:pt x="10091" y="294"/>
                  </a:lnTo>
                  <a:cubicBezTo>
                    <a:pt x="10117" y="214"/>
                    <a:pt x="10097" y="126"/>
                    <a:pt x="10037" y="66"/>
                  </a:cubicBezTo>
                  <a:cubicBezTo>
                    <a:pt x="9994" y="24"/>
                    <a:pt x="9938" y="1"/>
                    <a:pt x="9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3951413" y="1912483"/>
              <a:ext cx="78859" cy="145231"/>
            </a:xfrm>
            <a:custGeom>
              <a:avLst/>
              <a:gdLst/>
              <a:ahLst/>
              <a:cxnLst/>
              <a:rect l="l" t="t" r="r" b="b"/>
              <a:pathLst>
                <a:path w="2741" h="5048" extrusionOk="0">
                  <a:moveTo>
                    <a:pt x="1509" y="390"/>
                  </a:moveTo>
                  <a:lnTo>
                    <a:pt x="1509" y="551"/>
                  </a:lnTo>
                  <a:cubicBezTo>
                    <a:pt x="1509" y="651"/>
                    <a:pt x="1573" y="738"/>
                    <a:pt x="1667" y="768"/>
                  </a:cubicBezTo>
                  <a:cubicBezTo>
                    <a:pt x="2006" y="877"/>
                    <a:pt x="2253" y="1159"/>
                    <a:pt x="2322" y="1498"/>
                  </a:cubicBezTo>
                  <a:lnTo>
                    <a:pt x="2038" y="1498"/>
                  </a:lnTo>
                  <a:cubicBezTo>
                    <a:pt x="1953" y="1208"/>
                    <a:pt x="1685" y="999"/>
                    <a:pt x="1371" y="999"/>
                  </a:cubicBezTo>
                  <a:cubicBezTo>
                    <a:pt x="1186" y="999"/>
                    <a:pt x="1011" y="1071"/>
                    <a:pt x="880" y="1204"/>
                  </a:cubicBezTo>
                  <a:cubicBezTo>
                    <a:pt x="748" y="1335"/>
                    <a:pt x="676" y="1511"/>
                    <a:pt x="677" y="1697"/>
                  </a:cubicBezTo>
                  <a:cubicBezTo>
                    <a:pt x="679" y="2073"/>
                    <a:pt x="995" y="2382"/>
                    <a:pt x="1382" y="2386"/>
                  </a:cubicBezTo>
                  <a:cubicBezTo>
                    <a:pt x="1645" y="2389"/>
                    <a:pt x="1889" y="2495"/>
                    <a:pt x="2072" y="2685"/>
                  </a:cubicBezTo>
                  <a:cubicBezTo>
                    <a:pt x="2253" y="2874"/>
                    <a:pt x="2349" y="3124"/>
                    <a:pt x="2341" y="3387"/>
                  </a:cubicBezTo>
                  <a:cubicBezTo>
                    <a:pt x="2328" y="3795"/>
                    <a:pt x="2057" y="4153"/>
                    <a:pt x="1667" y="4279"/>
                  </a:cubicBezTo>
                  <a:cubicBezTo>
                    <a:pt x="1573" y="4310"/>
                    <a:pt x="1509" y="4397"/>
                    <a:pt x="1509" y="4497"/>
                  </a:cubicBezTo>
                  <a:lnTo>
                    <a:pt x="1509" y="4659"/>
                  </a:lnTo>
                  <a:lnTo>
                    <a:pt x="1233" y="4659"/>
                  </a:lnTo>
                  <a:lnTo>
                    <a:pt x="1233" y="4498"/>
                  </a:lnTo>
                  <a:cubicBezTo>
                    <a:pt x="1233" y="4397"/>
                    <a:pt x="1169" y="4310"/>
                    <a:pt x="1074" y="4279"/>
                  </a:cubicBezTo>
                  <a:cubicBezTo>
                    <a:pt x="737" y="4172"/>
                    <a:pt x="490" y="3890"/>
                    <a:pt x="421" y="3551"/>
                  </a:cubicBezTo>
                  <a:lnTo>
                    <a:pt x="705" y="3551"/>
                  </a:lnTo>
                  <a:cubicBezTo>
                    <a:pt x="790" y="3840"/>
                    <a:pt x="1057" y="4050"/>
                    <a:pt x="1372" y="4050"/>
                  </a:cubicBezTo>
                  <a:cubicBezTo>
                    <a:pt x="1557" y="4050"/>
                    <a:pt x="1732" y="3978"/>
                    <a:pt x="1863" y="3845"/>
                  </a:cubicBezTo>
                  <a:cubicBezTo>
                    <a:pt x="1994" y="3714"/>
                    <a:pt x="2067" y="3538"/>
                    <a:pt x="2066" y="3352"/>
                  </a:cubicBezTo>
                  <a:cubicBezTo>
                    <a:pt x="2063" y="2976"/>
                    <a:pt x="1747" y="2667"/>
                    <a:pt x="1360" y="2662"/>
                  </a:cubicBezTo>
                  <a:cubicBezTo>
                    <a:pt x="1098" y="2659"/>
                    <a:pt x="853" y="2554"/>
                    <a:pt x="671" y="2364"/>
                  </a:cubicBezTo>
                  <a:cubicBezTo>
                    <a:pt x="489" y="2174"/>
                    <a:pt x="394" y="1925"/>
                    <a:pt x="402" y="1662"/>
                  </a:cubicBezTo>
                  <a:cubicBezTo>
                    <a:pt x="414" y="1254"/>
                    <a:pt x="684" y="895"/>
                    <a:pt x="1075" y="769"/>
                  </a:cubicBezTo>
                  <a:cubicBezTo>
                    <a:pt x="1169" y="738"/>
                    <a:pt x="1233" y="651"/>
                    <a:pt x="1233" y="552"/>
                  </a:cubicBezTo>
                  <a:lnTo>
                    <a:pt x="1233" y="390"/>
                  </a:lnTo>
                  <a:close/>
                  <a:moveTo>
                    <a:pt x="1067" y="0"/>
                  </a:moveTo>
                  <a:cubicBezTo>
                    <a:pt x="944" y="0"/>
                    <a:pt x="843" y="100"/>
                    <a:pt x="843" y="223"/>
                  </a:cubicBezTo>
                  <a:lnTo>
                    <a:pt x="843" y="439"/>
                  </a:lnTo>
                  <a:cubicBezTo>
                    <a:pt x="359" y="645"/>
                    <a:pt x="29" y="1118"/>
                    <a:pt x="12" y="1649"/>
                  </a:cubicBezTo>
                  <a:cubicBezTo>
                    <a:pt x="1" y="2018"/>
                    <a:pt x="135" y="2368"/>
                    <a:pt x="391" y="2633"/>
                  </a:cubicBezTo>
                  <a:cubicBezTo>
                    <a:pt x="645" y="2899"/>
                    <a:pt x="988" y="3047"/>
                    <a:pt x="1356" y="3051"/>
                  </a:cubicBezTo>
                  <a:cubicBezTo>
                    <a:pt x="1529" y="3053"/>
                    <a:pt x="1675" y="3192"/>
                    <a:pt x="1676" y="3354"/>
                  </a:cubicBezTo>
                  <a:cubicBezTo>
                    <a:pt x="1676" y="3436"/>
                    <a:pt x="1645" y="3512"/>
                    <a:pt x="1587" y="3570"/>
                  </a:cubicBezTo>
                  <a:cubicBezTo>
                    <a:pt x="1529" y="3628"/>
                    <a:pt x="1452" y="3660"/>
                    <a:pt x="1371" y="3660"/>
                  </a:cubicBezTo>
                  <a:cubicBezTo>
                    <a:pt x="1209" y="3660"/>
                    <a:pt x="1076" y="3534"/>
                    <a:pt x="1067" y="3373"/>
                  </a:cubicBezTo>
                  <a:cubicBezTo>
                    <a:pt x="1061" y="3255"/>
                    <a:pt x="963" y="3162"/>
                    <a:pt x="844" y="3162"/>
                  </a:cubicBezTo>
                  <a:lnTo>
                    <a:pt x="236" y="3162"/>
                  </a:lnTo>
                  <a:cubicBezTo>
                    <a:pt x="176" y="3162"/>
                    <a:pt x="118" y="3186"/>
                    <a:pt x="75" y="3229"/>
                  </a:cubicBezTo>
                  <a:cubicBezTo>
                    <a:pt x="34" y="3271"/>
                    <a:pt x="11" y="3330"/>
                    <a:pt x="12" y="3390"/>
                  </a:cubicBezTo>
                  <a:cubicBezTo>
                    <a:pt x="26" y="3927"/>
                    <a:pt x="354" y="4404"/>
                    <a:pt x="843" y="4609"/>
                  </a:cubicBezTo>
                  <a:lnTo>
                    <a:pt x="843" y="4825"/>
                  </a:lnTo>
                  <a:cubicBezTo>
                    <a:pt x="843" y="4948"/>
                    <a:pt x="944" y="5048"/>
                    <a:pt x="1067" y="5048"/>
                  </a:cubicBezTo>
                  <a:lnTo>
                    <a:pt x="1676" y="5048"/>
                  </a:lnTo>
                  <a:cubicBezTo>
                    <a:pt x="1799" y="5048"/>
                    <a:pt x="1899" y="4948"/>
                    <a:pt x="1899" y="4825"/>
                  </a:cubicBezTo>
                  <a:lnTo>
                    <a:pt x="1899" y="4608"/>
                  </a:lnTo>
                  <a:cubicBezTo>
                    <a:pt x="2384" y="4402"/>
                    <a:pt x="2714" y="3930"/>
                    <a:pt x="2729" y="3399"/>
                  </a:cubicBezTo>
                  <a:cubicBezTo>
                    <a:pt x="2741" y="3030"/>
                    <a:pt x="2607" y="2681"/>
                    <a:pt x="2352" y="2415"/>
                  </a:cubicBezTo>
                  <a:cubicBezTo>
                    <a:pt x="2098" y="2150"/>
                    <a:pt x="1754" y="2001"/>
                    <a:pt x="1386" y="1997"/>
                  </a:cubicBezTo>
                  <a:cubicBezTo>
                    <a:pt x="1214" y="1995"/>
                    <a:pt x="1068" y="1857"/>
                    <a:pt x="1067" y="1695"/>
                  </a:cubicBezTo>
                  <a:cubicBezTo>
                    <a:pt x="1067" y="1613"/>
                    <a:pt x="1098" y="1535"/>
                    <a:pt x="1156" y="1478"/>
                  </a:cubicBezTo>
                  <a:cubicBezTo>
                    <a:pt x="1213" y="1420"/>
                    <a:pt x="1290" y="1388"/>
                    <a:pt x="1372" y="1388"/>
                  </a:cubicBezTo>
                  <a:cubicBezTo>
                    <a:pt x="1533" y="1388"/>
                    <a:pt x="1666" y="1514"/>
                    <a:pt x="1676" y="1675"/>
                  </a:cubicBezTo>
                  <a:cubicBezTo>
                    <a:pt x="1682" y="1794"/>
                    <a:pt x="1779" y="1887"/>
                    <a:pt x="1898" y="1887"/>
                  </a:cubicBezTo>
                  <a:lnTo>
                    <a:pt x="2507" y="1887"/>
                  </a:lnTo>
                  <a:cubicBezTo>
                    <a:pt x="2567" y="1887"/>
                    <a:pt x="2625" y="1862"/>
                    <a:pt x="2666" y="1820"/>
                  </a:cubicBezTo>
                  <a:cubicBezTo>
                    <a:pt x="2709" y="1777"/>
                    <a:pt x="2731" y="1718"/>
                    <a:pt x="2730" y="1658"/>
                  </a:cubicBezTo>
                  <a:cubicBezTo>
                    <a:pt x="2717" y="1121"/>
                    <a:pt x="2388" y="645"/>
                    <a:pt x="1899" y="439"/>
                  </a:cubicBezTo>
                  <a:lnTo>
                    <a:pt x="1899" y="223"/>
                  </a:lnTo>
                  <a:cubicBezTo>
                    <a:pt x="1899" y="100"/>
                    <a:pt x="1799" y="0"/>
                    <a:pt x="1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52"/>
          <p:cNvSpPr/>
          <p:nvPr/>
        </p:nvSpPr>
        <p:spPr>
          <a:xfrm>
            <a:off x="3990238" y="2027285"/>
            <a:ext cx="382382" cy="341155"/>
          </a:xfrm>
          <a:custGeom>
            <a:avLst/>
            <a:gdLst/>
            <a:ahLst/>
            <a:cxnLst/>
            <a:rect l="l" t="t" r="r" b="b"/>
            <a:pathLst>
              <a:path w="13291" h="11858" extrusionOk="0">
                <a:moveTo>
                  <a:pt x="4659" y="391"/>
                </a:moveTo>
                <a:lnTo>
                  <a:pt x="4659" y="2164"/>
                </a:lnTo>
                <a:lnTo>
                  <a:pt x="4333" y="2164"/>
                </a:lnTo>
                <a:lnTo>
                  <a:pt x="4333" y="391"/>
                </a:lnTo>
                <a:close/>
                <a:moveTo>
                  <a:pt x="8243" y="1146"/>
                </a:moveTo>
                <a:lnTo>
                  <a:pt x="8243" y="2164"/>
                </a:lnTo>
                <a:lnTo>
                  <a:pt x="5049" y="2164"/>
                </a:lnTo>
                <a:lnTo>
                  <a:pt x="5049" y="1146"/>
                </a:lnTo>
                <a:close/>
                <a:moveTo>
                  <a:pt x="8960" y="391"/>
                </a:moveTo>
                <a:lnTo>
                  <a:pt x="8960" y="2164"/>
                </a:lnTo>
                <a:lnTo>
                  <a:pt x="8633" y="2164"/>
                </a:lnTo>
                <a:lnTo>
                  <a:pt x="8633" y="391"/>
                </a:lnTo>
                <a:close/>
                <a:moveTo>
                  <a:pt x="3823" y="5766"/>
                </a:moveTo>
                <a:lnTo>
                  <a:pt x="3823" y="6683"/>
                </a:lnTo>
                <a:cubicBezTo>
                  <a:pt x="3704" y="6612"/>
                  <a:pt x="3565" y="6571"/>
                  <a:pt x="3416" y="6571"/>
                </a:cubicBezTo>
                <a:lnTo>
                  <a:pt x="2710" y="6571"/>
                </a:lnTo>
                <a:cubicBezTo>
                  <a:pt x="2561" y="6571"/>
                  <a:pt x="2421" y="6612"/>
                  <a:pt x="2301" y="6683"/>
                </a:cubicBezTo>
                <a:lnTo>
                  <a:pt x="2301" y="5917"/>
                </a:lnTo>
                <a:lnTo>
                  <a:pt x="2301" y="5907"/>
                </a:lnTo>
                <a:lnTo>
                  <a:pt x="2301" y="5766"/>
                </a:lnTo>
                <a:close/>
                <a:moveTo>
                  <a:pt x="10990" y="5766"/>
                </a:moveTo>
                <a:lnTo>
                  <a:pt x="10990" y="5909"/>
                </a:lnTo>
                <a:lnTo>
                  <a:pt x="10990" y="5916"/>
                </a:lnTo>
                <a:lnTo>
                  <a:pt x="10990" y="6683"/>
                </a:lnTo>
                <a:cubicBezTo>
                  <a:pt x="10871" y="6612"/>
                  <a:pt x="10732" y="6572"/>
                  <a:pt x="10583" y="6572"/>
                </a:cubicBezTo>
                <a:lnTo>
                  <a:pt x="9877" y="6572"/>
                </a:lnTo>
                <a:cubicBezTo>
                  <a:pt x="9728" y="6572"/>
                  <a:pt x="9588" y="6612"/>
                  <a:pt x="9468" y="6683"/>
                </a:cubicBezTo>
                <a:lnTo>
                  <a:pt x="9468" y="6643"/>
                </a:lnTo>
                <a:lnTo>
                  <a:pt x="9468" y="5766"/>
                </a:lnTo>
                <a:close/>
                <a:moveTo>
                  <a:pt x="9079" y="5942"/>
                </a:moveTo>
                <a:lnTo>
                  <a:pt x="9079" y="6514"/>
                </a:lnTo>
                <a:lnTo>
                  <a:pt x="8151" y="6870"/>
                </a:lnTo>
                <a:lnTo>
                  <a:pt x="9079" y="5942"/>
                </a:lnTo>
                <a:close/>
                <a:moveTo>
                  <a:pt x="4213" y="5942"/>
                </a:moveTo>
                <a:lnTo>
                  <a:pt x="5141" y="6870"/>
                </a:lnTo>
                <a:lnTo>
                  <a:pt x="4213" y="6514"/>
                </a:lnTo>
                <a:lnTo>
                  <a:pt x="4213" y="5942"/>
                </a:lnTo>
                <a:close/>
                <a:moveTo>
                  <a:pt x="3416" y="6960"/>
                </a:moveTo>
                <a:cubicBezTo>
                  <a:pt x="3641" y="6960"/>
                  <a:pt x="3824" y="7143"/>
                  <a:pt x="3824" y="7368"/>
                </a:cubicBezTo>
                <a:lnTo>
                  <a:pt x="3824" y="7527"/>
                </a:lnTo>
                <a:lnTo>
                  <a:pt x="2302" y="7527"/>
                </a:lnTo>
                <a:lnTo>
                  <a:pt x="2302" y="7368"/>
                </a:lnTo>
                <a:cubicBezTo>
                  <a:pt x="2302" y="7143"/>
                  <a:pt x="2484" y="6960"/>
                  <a:pt x="2710" y="6960"/>
                </a:cubicBezTo>
                <a:close/>
                <a:moveTo>
                  <a:pt x="10583" y="6960"/>
                </a:moveTo>
                <a:cubicBezTo>
                  <a:pt x="10807" y="6960"/>
                  <a:pt x="10990" y="7143"/>
                  <a:pt x="10990" y="7369"/>
                </a:cubicBezTo>
                <a:lnTo>
                  <a:pt x="10990" y="7527"/>
                </a:lnTo>
                <a:lnTo>
                  <a:pt x="9469" y="7527"/>
                </a:lnTo>
                <a:lnTo>
                  <a:pt x="9469" y="7369"/>
                </a:lnTo>
                <a:lnTo>
                  <a:pt x="9468" y="7369"/>
                </a:lnTo>
                <a:cubicBezTo>
                  <a:pt x="9468" y="7143"/>
                  <a:pt x="9651" y="6960"/>
                  <a:pt x="9877" y="6960"/>
                </a:cubicBezTo>
                <a:close/>
                <a:moveTo>
                  <a:pt x="8787" y="4066"/>
                </a:moveTo>
                <a:lnTo>
                  <a:pt x="9596" y="4875"/>
                </a:lnTo>
                <a:lnTo>
                  <a:pt x="7612" y="6859"/>
                </a:lnTo>
                <a:cubicBezTo>
                  <a:pt x="7570" y="6900"/>
                  <a:pt x="7547" y="6956"/>
                  <a:pt x="7547" y="7016"/>
                </a:cubicBezTo>
                <a:cubicBezTo>
                  <a:pt x="7547" y="7075"/>
                  <a:pt x="7570" y="7131"/>
                  <a:pt x="7612" y="7173"/>
                </a:cubicBezTo>
                <a:lnTo>
                  <a:pt x="9596" y="9156"/>
                </a:lnTo>
                <a:lnTo>
                  <a:pt x="8787" y="9966"/>
                </a:lnTo>
                <a:lnTo>
                  <a:pt x="6804" y="7982"/>
                </a:lnTo>
                <a:cubicBezTo>
                  <a:pt x="6760" y="7938"/>
                  <a:pt x="6703" y="7917"/>
                  <a:pt x="6646" y="7917"/>
                </a:cubicBezTo>
                <a:cubicBezTo>
                  <a:pt x="6589" y="7917"/>
                  <a:pt x="6532" y="7938"/>
                  <a:pt x="6488" y="7982"/>
                </a:cubicBezTo>
                <a:lnTo>
                  <a:pt x="5413" y="9058"/>
                </a:lnTo>
                <a:cubicBezTo>
                  <a:pt x="5337" y="9134"/>
                  <a:pt x="5337" y="9257"/>
                  <a:pt x="5413" y="9333"/>
                </a:cubicBezTo>
                <a:cubicBezTo>
                  <a:pt x="5451" y="9371"/>
                  <a:pt x="5501" y="9390"/>
                  <a:pt x="5550" y="9390"/>
                </a:cubicBezTo>
                <a:cubicBezTo>
                  <a:pt x="5600" y="9390"/>
                  <a:pt x="5650" y="9371"/>
                  <a:pt x="5688" y="9333"/>
                </a:cubicBezTo>
                <a:lnTo>
                  <a:pt x="6646" y="8375"/>
                </a:lnTo>
                <a:lnTo>
                  <a:pt x="8630" y="10359"/>
                </a:lnTo>
                <a:cubicBezTo>
                  <a:pt x="8674" y="10403"/>
                  <a:pt x="8730" y="10424"/>
                  <a:pt x="8787" y="10424"/>
                </a:cubicBezTo>
                <a:cubicBezTo>
                  <a:pt x="8844" y="10424"/>
                  <a:pt x="8901" y="10402"/>
                  <a:pt x="8944" y="10359"/>
                </a:cubicBezTo>
                <a:lnTo>
                  <a:pt x="9989" y="9315"/>
                </a:lnTo>
                <a:cubicBezTo>
                  <a:pt x="10076" y="9228"/>
                  <a:pt x="10076" y="9086"/>
                  <a:pt x="9989" y="8999"/>
                </a:cubicBezTo>
                <a:lnTo>
                  <a:pt x="8242" y="7252"/>
                </a:lnTo>
                <a:lnTo>
                  <a:pt x="9079" y="6930"/>
                </a:lnTo>
                <a:lnTo>
                  <a:pt x="9079" y="7556"/>
                </a:lnTo>
                <a:cubicBezTo>
                  <a:pt x="9079" y="7754"/>
                  <a:pt x="9241" y="7916"/>
                  <a:pt x="9438" y="7916"/>
                </a:cubicBezTo>
                <a:lnTo>
                  <a:pt x="11020" y="7916"/>
                </a:lnTo>
                <a:cubicBezTo>
                  <a:pt x="11219" y="7916"/>
                  <a:pt x="11380" y="7754"/>
                  <a:pt x="11380" y="7556"/>
                </a:cubicBezTo>
                <a:lnTo>
                  <a:pt x="11380" y="6045"/>
                </a:lnTo>
                <a:lnTo>
                  <a:pt x="12902" y="5460"/>
                </a:lnTo>
                <a:lnTo>
                  <a:pt x="12902" y="11243"/>
                </a:lnTo>
                <a:lnTo>
                  <a:pt x="12902" y="11244"/>
                </a:lnTo>
                <a:cubicBezTo>
                  <a:pt x="12902" y="11368"/>
                  <a:pt x="12801" y="11468"/>
                  <a:pt x="12677" y="11468"/>
                </a:cubicBezTo>
                <a:lnTo>
                  <a:pt x="616" y="11468"/>
                </a:lnTo>
                <a:cubicBezTo>
                  <a:pt x="492" y="11468"/>
                  <a:pt x="390" y="11367"/>
                  <a:pt x="390" y="11244"/>
                </a:cubicBezTo>
                <a:lnTo>
                  <a:pt x="390" y="5460"/>
                </a:lnTo>
                <a:lnTo>
                  <a:pt x="1912" y="6045"/>
                </a:lnTo>
                <a:lnTo>
                  <a:pt x="1912" y="7556"/>
                </a:lnTo>
                <a:cubicBezTo>
                  <a:pt x="1912" y="7754"/>
                  <a:pt x="2074" y="7916"/>
                  <a:pt x="2272" y="7916"/>
                </a:cubicBezTo>
                <a:lnTo>
                  <a:pt x="3854" y="7916"/>
                </a:lnTo>
                <a:cubicBezTo>
                  <a:pt x="4052" y="7916"/>
                  <a:pt x="4213" y="7754"/>
                  <a:pt x="4213" y="7556"/>
                </a:cubicBezTo>
                <a:lnTo>
                  <a:pt x="4213" y="6930"/>
                </a:lnTo>
                <a:lnTo>
                  <a:pt x="5050" y="7252"/>
                </a:lnTo>
                <a:lnTo>
                  <a:pt x="3303" y="9000"/>
                </a:lnTo>
                <a:cubicBezTo>
                  <a:pt x="3216" y="9086"/>
                  <a:pt x="3216" y="9228"/>
                  <a:pt x="3303" y="9313"/>
                </a:cubicBezTo>
                <a:lnTo>
                  <a:pt x="4348" y="10359"/>
                </a:lnTo>
                <a:cubicBezTo>
                  <a:pt x="4392" y="10402"/>
                  <a:pt x="4449" y="10424"/>
                  <a:pt x="4505" y="10424"/>
                </a:cubicBezTo>
                <a:cubicBezTo>
                  <a:pt x="4562" y="10424"/>
                  <a:pt x="4619" y="10402"/>
                  <a:pt x="4663" y="10359"/>
                </a:cubicBezTo>
                <a:lnTo>
                  <a:pt x="5022" y="9999"/>
                </a:lnTo>
                <a:cubicBezTo>
                  <a:pt x="5099" y="9922"/>
                  <a:pt x="5099" y="9799"/>
                  <a:pt x="5022" y="9723"/>
                </a:cubicBezTo>
                <a:cubicBezTo>
                  <a:pt x="4985" y="9685"/>
                  <a:pt x="4935" y="9666"/>
                  <a:pt x="4885" y="9666"/>
                </a:cubicBezTo>
                <a:cubicBezTo>
                  <a:pt x="4836" y="9666"/>
                  <a:pt x="4786" y="9685"/>
                  <a:pt x="4747" y="9723"/>
                </a:cubicBezTo>
                <a:lnTo>
                  <a:pt x="4505" y="9966"/>
                </a:lnTo>
                <a:lnTo>
                  <a:pt x="3697" y="9156"/>
                </a:lnTo>
                <a:lnTo>
                  <a:pt x="5680" y="7173"/>
                </a:lnTo>
                <a:cubicBezTo>
                  <a:pt x="5767" y="7086"/>
                  <a:pt x="5767" y="6946"/>
                  <a:pt x="5680" y="6859"/>
                </a:cubicBezTo>
                <a:lnTo>
                  <a:pt x="3696" y="4875"/>
                </a:lnTo>
                <a:lnTo>
                  <a:pt x="4505" y="4066"/>
                </a:lnTo>
                <a:lnTo>
                  <a:pt x="6488" y="6049"/>
                </a:lnTo>
                <a:cubicBezTo>
                  <a:pt x="6532" y="6093"/>
                  <a:pt x="6589" y="6115"/>
                  <a:pt x="6646" y="6115"/>
                </a:cubicBezTo>
                <a:cubicBezTo>
                  <a:pt x="6703" y="6115"/>
                  <a:pt x="6761" y="6093"/>
                  <a:pt x="6804" y="6049"/>
                </a:cubicBezTo>
                <a:lnTo>
                  <a:pt x="8787" y="4066"/>
                </a:lnTo>
                <a:close/>
                <a:moveTo>
                  <a:pt x="4176" y="1"/>
                </a:moveTo>
                <a:cubicBezTo>
                  <a:pt x="4047" y="1"/>
                  <a:pt x="3943" y="105"/>
                  <a:pt x="3943" y="235"/>
                </a:cubicBezTo>
                <a:lnTo>
                  <a:pt x="3943" y="2164"/>
                </a:lnTo>
                <a:lnTo>
                  <a:pt x="615" y="2164"/>
                </a:lnTo>
                <a:cubicBezTo>
                  <a:pt x="277" y="2164"/>
                  <a:pt x="1" y="2439"/>
                  <a:pt x="1" y="2778"/>
                </a:cubicBezTo>
                <a:lnTo>
                  <a:pt x="1" y="11244"/>
                </a:lnTo>
                <a:cubicBezTo>
                  <a:pt x="1" y="11582"/>
                  <a:pt x="277" y="11858"/>
                  <a:pt x="615" y="11858"/>
                </a:cubicBezTo>
                <a:lnTo>
                  <a:pt x="12677" y="11858"/>
                </a:lnTo>
                <a:cubicBezTo>
                  <a:pt x="13016" y="11858"/>
                  <a:pt x="13291" y="11582"/>
                  <a:pt x="13291" y="11244"/>
                </a:cubicBezTo>
                <a:lnTo>
                  <a:pt x="13291" y="2778"/>
                </a:lnTo>
                <a:cubicBezTo>
                  <a:pt x="13291" y="2439"/>
                  <a:pt x="13016" y="2164"/>
                  <a:pt x="12677" y="2164"/>
                </a:cubicBezTo>
                <a:lnTo>
                  <a:pt x="11330" y="2164"/>
                </a:lnTo>
                <a:cubicBezTo>
                  <a:pt x="11223" y="2164"/>
                  <a:pt x="11135" y="2251"/>
                  <a:pt x="11135" y="2358"/>
                </a:cubicBezTo>
                <a:cubicBezTo>
                  <a:pt x="11135" y="2466"/>
                  <a:pt x="11223" y="2553"/>
                  <a:pt x="11330" y="2553"/>
                </a:cubicBezTo>
                <a:lnTo>
                  <a:pt x="12678" y="2553"/>
                </a:lnTo>
                <a:cubicBezTo>
                  <a:pt x="12801" y="2553"/>
                  <a:pt x="12902" y="2654"/>
                  <a:pt x="12902" y="2778"/>
                </a:cubicBezTo>
                <a:lnTo>
                  <a:pt x="12902" y="5043"/>
                </a:lnTo>
                <a:lnTo>
                  <a:pt x="11365" y="5635"/>
                </a:lnTo>
                <a:cubicBezTo>
                  <a:pt x="11321" y="5486"/>
                  <a:pt x="11184" y="5376"/>
                  <a:pt x="11020" y="5376"/>
                </a:cubicBezTo>
                <a:lnTo>
                  <a:pt x="9645" y="5376"/>
                </a:lnTo>
                <a:lnTo>
                  <a:pt x="9989" y="5032"/>
                </a:lnTo>
                <a:cubicBezTo>
                  <a:pt x="10076" y="4945"/>
                  <a:pt x="10076" y="4805"/>
                  <a:pt x="9989" y="4718"/>
                </a:cubicBezTo>
                <a:lnTo>
                  <a:pt x="8944" y="3672"/>
                </a:lnTo>
                <a:cubicBezTo>
                  <a:pt x="8901" y="3630"/>
                  <a:pt x="8844" y="3608"/>
                  <a:pt x="8787" y="3608"/>
                </a:cubicBezTo>
                <a:cubicBezTo>
                  <a:pt x="8730" y="3608"/>
                  <a:pt x="8673" y="3630"/>
                  <a:pt x="8630" y="3672"/>
                </a:cubicBezTo>
                <a:lnTo>
                  <a:pt x="6646" y="5657"/>
                </a:lnTo>
                <a:lnTo>
                  <a:pt x="4663" y="3672"/>
                </a:lnTo>
                <a:cubicBezTo>
                  <a:pt x="4619" y="3630"/>
                  <a:pt x="4562" y="3608"/>
                  <a:pt x="4505" y="3608"/>
                </a:cubicBezTo>
                <a:cubicBezTo>
                  <a:pt x="4449" y="3608"/>
                  <a:pt x="4392" y="3630"/>
                  <a:pt x="4348" y="3672"/>
                </a:cubicBezTo>
                <a:lnTo>
                  <a:pt x="3303" y="4718"/>
                </a:lnTo>
                <a:cubicBezTo>
                  <a:pt x="3216" y="4805"/>
                  <a:pt x="3216" y="4945"/>
                  <a:pt x="3303" y="5032"/>
                </a:cubicBezTo>
                <a:lnTo>
                  <a:pt x="3647" y="5376"/>
                </a:lnTo>
                <a:lnTo>
                  <a:pt x="2272" y="5376"/>
                </a:lnTo>
                <a:cubicBezTo>
                  <a:pt x="2109" y="5376"/>
                  <a:pt x="1971" y="5486"/>
                  <a:pt x="1927" y="5635"/>
                </a:cubicBezTo>
                <a:lnTo>
                  <a:pt x="390" y="5043"/>
                </a:lnTo>
                <a:lnTo>
                  <a:pt x="390" y="2778"/>
                </a:lnTo>
                <a:cubicBezTo>
                  <a:pt x="390" y="2654"/>
                  <a:pt x="492" y="2553"/>
                  <a:pt x="616" y="2553"/>
                </a:cubicBezTo>
                <a:lnTo>
                  <a:pt x="10422" y="2553"/>
                </a:lnTo>
                <a:cubicBezTo>
                  <a:pt x="10529" y="2553"/>
                  <a:pt x="10616" y="2466"/>
                  <a:pt x="10616" y="2358"/>
                </a:cubicBezTo>
                <a:cubicBezTo>
                  <a:pt x="10616" y="2251"/>
                  <a:pt x="10529" y="2164"/>
                  <a:pt x="10422" y="2164"/>
                </a:cubicBezTo>
                <a:lnTo>
                  <a:pt x="9349" y="2164"/>
                </a:lnTo>
                <a:lnTo>
                  <a:pt x="9349" y="235"/>
                </a:lnTo>
                <a:cubicBezTo>
                  <a:pt x="9349" y="106"/>
                  <a:pt x="9245" y="1"/>
                  <a:pt x="9117" y="1"/>
                </a:cubicBezTo>
                <a:lnTo>
                  <a:pt x="6459" y="1"/>
                </a:lnTo>
                <a:cubicBezTo>
                  <a:pt x="6351" y="1"/>
                  <a:pt x="6264" y="89"/>
                  <a:pt x="6264" y="196"/>
                </a:cubicBezTo>
                <a:cubicBezTo>
                  <a:pt x="6264" y="304"/>
                  <a:pt x="6351" y="391"/>
                  <a:pt x="6459" y="391"/>
                </a:cubicBezTo>
                <a:lnTo>
                  <a:pt x="8243" y="391"/>
                </a:lnTo>
                <a:lnTo>
                  <a:pt x="8243" y="756"/>
                </a:lnTo>
                <a:lnTo>
                  <a:pt x="5049" y="756"/>
                </a:lnTo>
                <a:lnTo>
                  <a:pt x="5049" y="391"/>
                </a:lnTo>
                <a:lnTo>
                  <a:pt x="5551" y="391"/>
                </a:lnTo>
                <a:cubicBezTo>
                  <a:pt x="5658" y="391"/>
                  <a:pt x="5745" y="304"/>
                  <a:pt x="5745" y="196"/>
                </a:cubicBezTo>
                <a:cubicBezTo>
                  <a:pt x="5745" y="89"/>
                  <a:pt x="5658" y="1"/>
                  <a:pt x="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52"/>
          <p:cNvGrpSpPr/>
          <p:nvPr/>
        </p:nvGrpSpPr>
        <p:grpSpPr>
          <a:xfrm>
            <a:off x="3200374" y="2006672"/>
            <a:ext cx="382957" cy="382382"/>
            <a:chOff x="2785336" y="1809372"/>
            <a:chExt cx="382957" cy="382382"/>
          </a:xfrm>
        </p:grpSpPr>
        <p:sp>
          <p:nvSpPr>
            <p:cNvPr id="904" name="Google Shape;904;p52"/>
            <p:cNvSpPr/>
            <p:nvPr/>
          </p:nvSpPr>
          <p:spPr>
            <a:xfrm>
              <a:off x="2805907" y="1829971"/>
              <a:ext cx="207115" cy="207144"/>
            </a:xfrm>
            <a:custGeom>
              <a:avLst/>
              <a:gdLst/>
              <a:ahLst/>
              <a:cxnLst/>
              <a:rect l="l" t="t" r="r" b="b"/>
              <a:pathLst>
                <a:path w="7199" h="7200" extrusionOk="0">
                  <a:moveTo>
                    <a:pt x="3600" y="1"/>
                  </a:moveTo>
                  <a:cubicBezTo>
                    <a:pt x="3001" y="1"/>
                    <a:pt x="2408" y="152"/>
                    <a:pt x="1884" y="436"/>
                  </a:cubicBezTo>
                  <a:cubicBezTo>
                    <a:pt x="1790" y="487"/>
                    <a:pt x="1755" y="606"/>
                    <a:pt x="1806" y="700"/>
                  </a:cubicBezTo>
                  <a:cubicBezTo>
                    <a:pt x="1841" y="765"/>
                    <a:pt x="1909" y="802"/>
                    <a:pt x="1978" y="802"/>
                  </a:cubicBezTo>
                  <a:cubicBezTo>
                    <a:pt x="2009" y="802"/>
                    <a:pt x="2041" y="794"/>
                    <a:pt x="2070" y="778"/>
                  </a:cubicBezTo>
                  <a:cubicBezTo>
                    <a:pt x="2537" y="525"/>
                    <a:pt x="3066" y="391"/>
                    <a:pt x="3600" y="391"/>
                  </a:cubicBezTo>
                  <a:cubicBezTo>
                    <a:pt x="5370" y="391"/>
                    <a:pt x="6810" y="1831"/>
                    <a:pt x="6810" y="3600"/>
                  </a:cubicBezTo>
                  <a:cubicBezTo>
                    <a:pt x="6810" y="5370"/>
                    <a:pt x="5370" y="6810"/>
                    <a:pt x="3600" y="6810"/>
                  </a:cubicBezTo>
                  <a:cubicBezTo>
                    <a:pt x="1831" y="6810"/>
                    <a:pt x="390" y="5370"/>
                    <a:pt x="390" y="3600"/>
                  </a:cubicBezTo>
                  <a:cubicBezTo>
                    <a:pt x="390" y="2717"/>
                    <a:pt x="742" y="1894"/>
                    <a:pt x="1379" y="1283"/>
                  </a:cubicBezTo>
                  <a:cubicBezTo>
                    <a:pt x="1457" y="1209"/>
                    <a:pt x="1459" y="1086"/>
                    <a:pt x="1385" y="1008"/>
                  </a:cubicBezTo>
                  <a:cubicBezTo>
                    <a:pt x="1347" y="968"/>
                    <a:pt x="1295" y="948"/>
                    <a:pt x="1244" y="948"/>
                  </a:cubicBezTo>
                  <a:cubicBezTo>
                    <a:pt x="1196" y="948"/>
                    <a:pt x="1148" y="966"/>
                    <a:pt x="1110" y="1002"/>
                  </a:cubicBezTo>
                  <a:cubicBezTo>
                    <a:pt x="394" y="1687"/>
                    <a:pt x="1" y="2611"/>
                    <a:pt x="1" y="3600"/>
                  </a:cubicBezTo>
                  <a:cubicBezTo>
                    <a:pt x="1" y="5585"/>
                    <a:pt x="1616" y="7199"/>
                    <a:pt x="3600" y="7199"/>
                  </a:cubicBezTo>
                  <a:cubicBezTo>
                    <a:pt x="5585" y="7199"/>
                    <a:pt x="7199" y="5585"/>
                    <a:pt x="7199" y="3600"/>
                  </a:cubicBezTo>
                  <a:cubicBezTo>
                    <a:pt x="7199" y="1616"/>
                    <a:pt x="5585" y="1"/>
                    <a:pt x="3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2847163" y="1871256"/>
              <a:ext cx="124632" cy="116317"/>
            </a:xfrm>
            <a:custGeom>
              <a:avLst/>
              <a:gdLst/>
              <a:ahLst/>
              <a:cxnLst/>
              <a:rect l="l" t="t" r="r" b="b"/>
              <a:pathLst>
                <a:path w="4332" h="4043" extrusionOk="0">
                  <a:moveTo>
                    <a:pt x="2957" y="389"/>
                  </a:moveTo>
                  <a:lnTo>
                    <a:pt x="2957" y="697"/>
                  </a:lnTo>
                  <a:lnTo>
                    <a:pt x="1376" y="697"/>
                  </a:lnTo>
                  <a:lnTo>
                    <a:pt x="1376" y="389"/>
                  </a:lnTo>
                  <a:close/>
                  <a:moveTo>
                    <a:pt x="3943" y="1087"/>
                  </a:moveTo>
                  <a:lnTo>
                    <a:pt x="3943" y="1573"/>
                  </a:lnTo>
                  <a:lnTo>
                    <a:pt x="3321" y="1779"/>
                  </a:lnTo>
                  <a:cubicBezTo>
                    <a:pt x="3286" y="1721"/>
                    <a:pt x="3224" y="1682"/>
                    <a:pt x="3152" y="1682"/>
                  </a:cubicBezTo>
                  <a:cubicBezTo>
                    <a:pt x="3044" y="1682"/>
                    <a:pt x="2958" y="1769"/>
                    <a:pt x="2958" y="1877"/>
                  </a:cubicBezTo>
                  <a:lnTo>
                    <a:pt x="2958" y="1900"/>
                  </a:lnTo>
                  <a:lnTo>
                    <a:pt x="2173" y="2162"/>
                  </a:lnTo>
                  <a:lnTo>
                    <a:pt x="1373" y="1842"/>
                  </a:lnTo>
                  <a:cubicBezTo>
                    <a:pt x="1355" y="1744"/>
                    <a:pt x="1269" y="1682"/>
                    <a:pt x="1180" y="1682"/>
                  </a:cubicBezTo>
                  <a:cubicBezTo>
                    <a:pt x="1141" y="1682"/>
                    <a:pt x="1101" y="1694"/>
                    <a:pt x="1066" y="1719"/>
                  </a:cubicBezTo>
                  <a:lnTo>
                    <a:pt x="390" y="1450"/>
                  </a:lnTo>
                  <a:lnTo>
                    <a:pt x="390" y="1087"/>
                  </a:lnTo>
                  <a:close/>
                  <a:moveTo>
                    <a:pt x="1251" y="0"/>
                  </a:moveTo>
                  <a:cubicBezTo>
                    <a:pt x="1105" y="0"/>
                    <a:pt x="986" y="119"/>
                    <a:pt x="986" y="265"/>
                  </a:cubicBezTo>
                  <a:lnTo>
                    <a:pt x="986" y="697"/>
                  </a:lnTo>
                  <a:lnTo>
                    <a:pt x="232" y="697"/>
                  </a:lnTo>
                  <a:cubicBezTo>
                    <a:pt x="105" y="697"/>
                    <a:pt x="1" y="801"/>
                    <a:pt x="1" y="928"/>
                  </a:cubicBezTo>
                  <a:lnTo>
                    <a:pt x="1" y="3811"/>
                  </a:lnTo>
                  <a:cubicBezTo>
                    <a:pt x="1" y="3938"/>
                    <a:pt x="105" y="4043"/>
                    <a:pt x="232" y="4043"/>
                  </a:cubicBezTo>
                  <a:lnTo>
                    <a:pt x="750" y="4043"/>
                  </a:lnTo>
                  <a:cubicBezTo>
                    <a:pt x="858" y="4043"/>
                    <a:pt x="945" y="3956"/>
                    <a:pt x="945" y="3848"/>
                  </a:cubicBezTo>
                  <a:cubicBezTo>
                    <a:pt x="945" y="3741"/>
                    <a:pt x="858" y="3653"/>
                    <a:pt x="750" y="3653"/>
                  </a:cubicBezTo>
                  <a:lnTo>
                    <a:pt x="390" y="3653"/>
                  </a:lnTo>
                  <a:lnTo>
                    <a:pt x="390" y="1869"/>
                  </a:lnTo>
                  <a:lnTo>
                    <a:pt x="986" y="2107"/>
                  </a:lnTo>
                  <a:lnTo>
                    <a:pt x="986" y="2370"/>
                  </a:lnTo>
                  <a:cubicBezTo>
                    <a:pt x="986" y="2477"/>
                    <a:pt x="1074" y="2564"/>
                    <a:pt x="1181" y="2564"/>
                  </a:cubicBezTo>
                  <a:cubicBezTo>
                    <a:pt x="1289" y="2564"/>
                    <a:pt x="1376" y="2477"/>
                    <a:pt x="1376" y="2370"/>
                  </a:cubicBezTo>
                  <a:lnTo>
                    <a:pt x="1376" y="2263"/>
                  </a:lnTo>
                  <a:lnTo>
                    <a:pt x="2050" y="2533"/>
                  </a:lnTo>
                  <a:cubicBezTo>
                    <a:pt x="2089" y="2548"/>
                    <a:pt x="2130" y="2556"/>
                    <a:pt x="2171" y="2556"/>
                  </a:cubicBezTo>
                  <a:cubicBezTo>
                    <a:pt x="2206" y="2556"/>
                    <a:pt x="2240" y="2551"/>
                    <a:pt x="2273" y="2539"/>
                  </a:cubicBezTo>
                  <a:lnTo>
                    <a:pt x="2957" y="2312"/>
                  </a:lnTo>
                  <a:lnTo>
                    <a:pt x="2957" y="2370"/>
                  </a:lnTo>
                  <a:cubicBezTo>
                    <a:pt x="2957" y="2477"/>
                    <a:pt x="3044" y="2564"/>
                    <a:pt x="3152" y="2564"/>
                  </a:cubicBezTo>
                  <a:cubicBezTo>
                    <a:pt x="3260" y="2564"/>
                    <a:pt x="3346" y="2477"/>
                    <a:pt x="3346" y="2370"/>
                  </a:cubicBezTo>
                  <a:lnTo>
                    <a:pt x="3346" y="2182"/>
                  </a:lnTo>
                  <a:lnTo>
                    <a:pt x="3943" y="1983"/>
                  </a:lnTo>
                  <a:lnTo>
                    <a:pt x="3943" y="3654"/>
                  </a:lnTo>
                  <a:lnTo>
                    <a:pt x="1659" y="3654"/>
                  </a:lnTo>
                  <a:cubicBezTo>
                    <a:pt x="1552" y="3654"/>
                    <a:pt x="1464" y="3741"/>
                    <a:pt x="1464" y="3848"/>
                  </a:cubicBezTo>
                  <a:cubicBezTo>
                    <a:pt x="1464" y="3956"/>
                    <a:pt x="1552" y="4043"/>
                    <a:pt x="1659" y="4043"/>
                  </a:cubicBezTo>
                  <a:lnTo>
                    <a:pt x="4100" y="4043"/>
                  </a:lnTo>
                  <a:cubicBezTo>
                    <a:pt x="4228" y="4043"/>
                    <a:pt x="4332" y="3938"/>
                    <a:pt x="4332" y="3811"/>
                  </a:cubicBezTo>
                  <a:lnTo>
                    <a:pt x="4332" y="928"/>
                  </a:lnTo>
                  <a:cubicBezTo>
                    <a:pt x="4332" y="801"/>
                    <a:pt x="4228" y="697"/>
                    <a:pt x="4100" y="697"/>
                  </a:cubicBezTo>
                  <a:lnTo>
                    <a:pt x="3346" y="697"/>
                  </a:lnTo>
                  <a:lnTo>
                    <a:pt x="3346" y="265"/>
                  </a:lnTo>
                  <a:cubicBezTo>
                    <a:pt x="3346" y="119"/>
                    <a:pt x="3227" y="0"/>
                    <a:pt x="3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2785336" y="1809372"/>
              <a:ext cx="382957" cy="382382"/>
            </a:xfrm>
            <a:custGeom>
              <a:avLst/>
              <a:gdLst/>
              <a:ahLst/>
              <a:cxnLst/>
              <a:rect l="l" t="t" r="r" b="b"/>
              <a:pathLst>
                <a:path w="13311" h="13291" extrusionOk="0">
                  <a:moveTo>
                    <a:pt x="4316" y="390"/>
                  </a:moveTo>
                  <a:cubicBezTo>
                    <a:pt x="6481" y="390"/>
                    <a:pt x="8241" y="2151"/>
                    <a:pt x="8241" y="4316"/>
                  </a:cubicBezTo>
                  <a:cubicBezTo>
                    <a:pt x="8241" y="6481"/>
                    <a:pt x="6481" y="8243"/>
                    <a:pt x="4316" y="8243"/>
                  </a:cubicBezTo>
                  <a:cubicBezTo>
                    <a:pt x="2151" y="8243"/>
                    <a:pt x="389" y="6481"/>
                    <a:pt x="389" y="4316"/>
                  </a:cubicBezTo>
                  <a:cubicBezTo>
                    <a:pt x="389" y="2151"/>
                    <a:pt x="2151" y="390"/>
                    <a:pt x="4316" y="390"/>
                  </a:cubicBezTo>
                  <a:close/>
                  <a:moveTo>
                    <a:pt x="7712" y="6975"/>
                  </a:moveTo>
                  <a:lnTo>
                    <a:pt x="8421" y="7685"/>
                  </a:lnTo>
                  <a:lnTo>
                    <a:pt x="7683" y="8423"/>
                  </a:lnTo>
                  <a:lnTo>
                    <a:pt x="6974" y="7714"/>
                  </a:lnTo>
                  <a:cubicBezTo>
                    <a:pt x="7249" y="7498"/>
                    <a:pt x="7497" y="7250"/>
                    <a:pt x="7712" y="6975"/>
                  </a:cubicBezTo>
                  <a:close/>
                  <a:moveTo>
                    <a:pt x="9265" y="7392"/>
                  </a:moveTo>
                  <a:lnTo>
                    <a:pt x="9594" y="7721"/>
                  </a:lnTo>
                  <a:lnTo>
                    <a:pt x="7719" y="9595"/>
                  </a:lnTo>
                  <a:lnTo>
                    <a:pt x="7391" y="9266"/>
                  </a:lnTo>
                  <a:cubicBezTo>
                    <a:pt x="7607" y="9050"/>
                    <a:pt x="8948" y="7710"/>
                    <a:pt x="9265" y="7392"/>
                  </a:cubicBezTo>
                  <a:close/>
                  <a:moveTo>
                    <a:pt x="4316" y="0"/>
                  </a:moveTo>
                  <a:cubicBezTo>
                    <a:pt x="1936" y="0"/>
                    <a:pt x="0" y="1937"/>
                    <a:pt x="0" y="4316"/>
                  </a:cubicBezTo>
                  <a:cubicBezTo>
                    <a:pt x="0" y="6696"/>
                    <a:pt x="1936" y="8633"/>
                    <a:pt x="4316" y="8633"/>
                  </a:cubicBezTo>
                  <a:cubicBezTo>
                    <a:pt x="5176" y="8633"/>
                    <a:pt x="5979" y="8379"/>
                    <a:pt x="6653" y="7943"/>
                  </a:cubicBezTo>
                  <a:lnTo>
                    <a:pt x="7408" y="8698"/>
                  </a:lnTo>
                  <a:lnTo>
                    <a:pt x="7088" y="9019"/>
                  </a:lnTo>
                  <a:cubicBezTo>
                    <a:pt x="6951" y="9156"/>
                    <a:pt x="6951" y="9377"/>
                    <a:pt x="7088" y="9514"/>
                  </a:cubicBezTo>
                  <a:lnTo>
                    <a:pt x="7472" y="9898"/>
                  </a:lnTo>
                  <a:cubicBezTo>
                    <a:pt x="7540" y="9966"/>
                    <a:pt x="7630" y="10001"/>
                    <a:pt x="7720" y="10001"/>
                  </a:cubicBezTo>
                  <a:cubicBezTo>
                    <a:pt x="7810" y="10001"/>
                    <a:pt x="7899" y="9966"/>
                    <a:pt x="7967" y="9898"/>
                  </a:cubicBezTo>
                  <a:lnTo>
                    <a:pt x="8035" y="9831"/>
                  </a:lnTo>
                  <a:lnTo>
                    <a:pt x="11429" y="13225"/>
                  </a:lnTo>
                  <a:cubicBezTo>
                    <a:pt x="11472" y="13269"/>
                    <a:pt x="11529" y="13290"/>
                    <a:pt x="11586" y="13290"/>
                  </a:cubicBezTo>
                  <a:cubicBezTo>
                    <a:pt x="11642" y="13290"/>
                    <a:pt x="11699" y="13269"/>
                    <a:pt x="11742" y="13225"/>
                  </a:cubicBezTo>
                  <a:lnTo>
                    <a:pt x="13225" y="11743"/>
                  </a:lnTo>
                  <a:cubicBezTo>
                    <a:pt x="13311" y="11657"/>
                    <a:pt x="13311" y="11516"/>
                    <a:pt x="13225" y="11429"/>
                  </a:cubicBezTo>
                  <a:lnTo>
                    <a:pt x="13225" y="11430"/>
                  </a:lnTo>
                  <a:lnTo>
                    <a:pt x="10751" y="8956"/>
                  </a:lnTo>
                  <a:cubicBezTo>
                    <a:pt x="10713" y="8919"/>
                    <a:pt x="10663" y="8900"/>
                    <a:pt x="10614" y="8900"/>
                  </a:cubicBezTo>
                  <a:cubicBezTo>
                    <a:pt x="10564" y="8900"/>
                    <a:pt x="10514" y="8919"/>
                    <a:pt x="10476" y="8956"/>
                  </a:cubicBezTo>
                  <a:cubicBezTo>
                    <a:pt x="10399" y="9033"/>
                    <a:pt x="10399" y="9156"/>
                    <a:pt x="10476" y="9232"/>
                  </a:cubicBezTo>
                  <a:lnTo>
                    <a:pt x="12830" y="11587"/>
                  </a:lnTo>
                  <a:lnTo>
                    <a:pt x="11585" y="12831"/>
                  </a:lnTo>
                  <a:lnTo>
                    <a:pt x="8310" y="9556"/>
                  </a:lnTo>
                  <a:lnTo>
                    <a:pt x="9555" y="8311"/>
                  </a:lnTo>
                  <a:lnTo>
                    <a:pt x="9819" y="8575"/>
                  </a:lnTo>
                  <a:cubicBezTo>
                    <a:pt x="9857" y="8613"/>
                    <a:pt x="9907" y="8632"/>
                    <a:pt x="9957" y="8632"/>
                  </a:cubicBezTo>
                  <a:cubicBezTo>
                    <a:pt x="10007" y="8632"/>
                    <a:pt x="10057" y="8613"/>
                    <a:pt x="10094" y="8575"/>
                  </a:cubicBezTo>
                  <a:cubicBezTo>
                    <a:pt x="10171" y="8499"/>
                    <a:pt x="10171" y="8376"/>
                    <a:pt x="10094" y="8300"/>
                  </a:cubicBezTo>
                  <a:lnTo>
                    <a:pt x="9830" y="8036"/>
                  </a:lnTo>
                  <a:lnTo>
                    <a:pt x="9898" y="7968"/>
                  </a:lnTo>
                  <a:cubicBezTo>
                    <a:pt x="10034" y="7831"/>
                    <a:pt x="10034" y="7610"/>
                    <a:pt x="9898" y="7474"/>
                  </a:cubicBezTo>
                  <a:lnTo>
                    <a:pt x="9513" y="7089"/>
                  </a:lnTo>
                  <a:cubicBezTo>
                    <a:pt x="9445" y="7021"/>
                    <a:pt x="9355" y="6987"/>
                    <a:pt x="9266" y="6987"/>
                  </a:cubicBezTo>
                  <a:cubicBezTo>
                    <a:pt x="9176" y="6987"/>
                    <a:pt x="9086" y="7021"/>
                    <a:pt x="9018" y="7089"/>
                  </a:cubicBezTo>
                  <a:lnTo>
                    <a:pt x="8697" y="7410"/>
                  </a:lnTo>
                  <a:lnTo>
                    <a:pt x="7942" y="6654"/>
                  </a:lnTo>
                  <a:cubicBezTo>
                    <a:pt x="8378" y="5980"/>
                    <a:pt x="8631" y="5177"/>
                    <a:pt x="8631" y="4316"/>
                  </a:cubicBezTo>
                  <a:cubicBezTo>
                    <a:pt x="8631" y="1937"/>
                    <a:pt x="6695" y="0"/>
                    <a:pt x="4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52"/>
          <p:cNvGrpSpPr/>
          <p:nvPr/>
        </p:nvGrpSpPr>
        <p:grpSpPr>
          <a:xfrm>
            <a:off x="2400799" y="2006672"/>
            <a:ext cx="382382" cy="382382"/>
            <a:chOff x="2207290" y="1809372"/>
            <a:chExt cx="382382" cy="382382"/>
          </a:xfrm>
        </p:grpSpPr>
        <p:sp>
          <p:nvSpPr>
            <p:cNvPr id="908" name="Google Shape;908;p52"/>
            <p:cNvSpPr/>
            <p:nvPr/>
          </p:nvSpPr>
          <p:spPr>
            <a:xfrm>
              <a:off x="2207290" y="1809372"/>
              <a:ext cx="382382" cy="382382"/>
            </a:xfrm>
            <a:custGeom>
              <a:avLst/>
              <a:gdLst/>
              <a:ahLst/>
              <a:cxnLst/>
              <a:rect l="l" t="t" r="r" b="b"/>
              <a:pathLst>
                <a:path w="13291" h="13291" extrusionOk="0">
                  <a:moveTo>
                    <a:pt x="10060" y="390"/>
                  </a:moveTo>
                  <a:cubicBezTo>
                    <a:pt x="10244" y="390"/>
                    <a:pt x="10393" y="539"/>
                    <a:pt x="10393" y="722"/>
                  </a:cubicBezTo>
                  <a:lnTo>
                    <a:pt x="10393" y="4301"/>
                  </a:lnTo>
                  <a:lnTo>
                    <a:pt x="10065" y="4301"/>
                  </a:lnTo>
                  <a:lnTo>
                    <a:pt x="10065" y="912"/>
                  </a:lnTo>
                  <a:cubicBezTo>
                    <a:pt x="10065" y="805"/>
                    <a:pt x="9978" y="717"/>
                    <a:pt x="9871" y="717"/>
                  </a:cubicBezTo>
                  <a:lnTo>
                    <a:pt x="5556" y="717"/>
                  </a:lnTo>
                  <a:cubicBezTo>
                    <a:pt x="5450" y="717"/>
                    <a:pt x="5362" y="804"/>
                    <a:pt x="5362" y="912"/>
                  </a:cubicBezTo>
                  <a:cubicBezTo>
                    <a:pt x="5362" y="1020"/>
                    <a:pt x="5449" y="1107"/>
                    <a:pt x="5556" y="1107"/>
                  </a:cubicBezTo>
                  <a:lnTo>
                    <a:pt x="9676" y="1107"/>
                  </a:lnTo>
                  <a:lnTo>
                    <a:pt x="9676" y="4301"/>
                  </a:lnTo>
                  <a:lnTo>
                    <a:pt x="3616" y="4301"/>
                  </a:lnTo>
                  <a:lnTo>
                    <a:pt x="3616" y="1107"/>
                  </a:lnTo>
                  <a:lnTo>
                    <a:pt x="4648" y="1107"/>
                  </a:lnTo>
                  <a:cubicBezTo>
                    <a:pt x="4756" y="1107"/>
                    <a:pt x="4843" y="1020"/>
                    <a:pt x="4843" y="912"/>
                  </a:cubicBezTo>
                  <a:cubicBezTo>
                    <a:pt x="4843" y="804"/>
                    <a:pt x="4756" y="717"/>
                    <a:pt x="4648" y="717"/>
                  </a:cubicBezTo>
                  <a:lnTo>
                    <a:pt x="3420" y="717"/>
                  </a:lnTo>
                  <a:cubicBezTo>
                    <a:pt x="3313" y="717"/>
                    <a:pt x="3226" y="804"/>
                    <a:pt x="3226" y="912"/>
                  </a:cubicBezTo>
                  <a:lnTo>
                    <a:pt x="3226" y="4301"/>
                  </a:lnTo>
                  <a:lnTo>
                    <a:pt x="2898" y="4301"/>
                  </a:lnTo>
                  <a:lnTo>
                    <a:pt x="2898" y="722"/>
                  </a:lnTo>
                  <a:cubicBezTo>
                    <a:pt x="2898" y="539"/>
                    <a:pt x="3048" y="390"/>
                    <a:pt x="3231" y="390"/>
                  </a:cubicBezTo>
                  <a:close/>
                  <a:moveTo>
                    <a:pt x="10393" y="4690"/>
                  </a:moveTo>
                  <a:lnTo>
                    <a:pt x="10393" y="5402"/>
                  </a:lnTo>
                  <a:cubicBezTo>
                    <a:pt x="10393" y="5585"/>
                    <a:pt x="10244" y="5735"/>
                    <a:pt x="10060" y="5735"/>
                  </a:cubicBezTo>
                  <a:lnTo>
                    <a:pt x="3231" y="5735"/>
                  </a:lnTo>
                  <a:cubicBezTo>
                    <a:pt x="3048" y="5735"/>
                    <a:pt x="2898" y="5585"/>
                    <a:pt x="2898" y="5402"/>
                  </a:cubicBezTo>
                  <a:lnTo>
                    <a:pt x="2898" y="4690"/>
                  </a:lnTo>
                  <a:close/>
                  <a:moveTo>
                    <a:pt x="2345" y="6482"/>
                  </a:moveTo>
                  <a:cubicBezTo>
                    <a:pt x="2436" y="6482"/>
                    <a:pt x="2509" y="6556"/>
                    <a:pt x="2509" y="6645"/>
                  </a:cubicBezTo>
                  <a:cubicBezTo>
                    <a:pt x="2509" y="6735"/>
                    <a:pt x="2436" y="6809"/>
                    <a:pt x="2345" y="6809"/>
                  </a:cubicBezTo>
                  <a:lnTo>
                    <a:pt x="2182" y="6809"/>
                  </a:lnTo>
                  <a:lnTo>
                    <a:pt x="2182" y="6482"/>
                  </a:lnTo>
                  <a:close/>
                  <a:moveTo>
                    <a:pt x="7222" y="6123"/>
                  </a:moveTo>
                  <a:lnTo>
                    <a:pt x="7450" y="6809"/>
                  </a:lnTo>
                  <a:lnTo>
                    <a:pt x="7198" y="6809"/>
                  </a:lnTo>
                  <a:lnTo>
                    <a:pt x="7198" y="6645"/>
                  </a:lnTo>
                  <a:cubicBezTo>
                    <a:pt x="7198" y="6538"/>
                    <a:pt x="7111" y="6451"/>
                    <a:pt x="7004" y="6451"/>
                  </a:cubicBezTo>
                  <a:cubicBezTo>
                    <a:pt x="6896" y="6451"/>
                    <a:pt x="6809" y="6538"/>
                    <a:pt x="6809" y="6645"/>
                  </a:cubicBezTo>
                  <a:lnTo>
                    <a:pt x="6809" y="6809"/>
                  </a:lnTo>
                  <a:lnTo>
                    <a:pt x="6482" y="6809"/>
                  </a:lnTo>
                  <a:lnTo>
                    <a:pt x="6482" y="6645"/>
                  </a:lnTo>
                  <a:cubicBezTo>
                    <a:pt x="6482" y="6538"/>
                    <a:pt x="6395" y="6451"/>
                    <a:pt x="6287" y="6451"/>
                  </a:cubicBezTo>
                  <a:cubicBezTo>
                    <a:pt x="6180" y="6451"/>
                    <a:pt x="6093" y="6538"/>
                    <a:pt x="6093" y="6645"/>
                  </a:cubicBezTo>
                  <a:lnTo>
                    <a:pt x="6093" y="6809"/>
                  </a:lnTo>
                  <a:lnTo>
                    <a:pt x="5841" y="6809"/>
                  </a:lnTo>
                  <a:lnTo>
                    <a:pt x="6069" y="6123"/>
                  </a:lnTo>
                  <a:close/>
                  <a:moveTo>
                    <a:pt x="1793" y="6123"/>
                  </a:moveTo>
                  <a:lnTo>
                    <a:pt x="1793" y="7526"/>
                  </a:lnTo>
                  <a:lnTo>
                    <a:pt x="749" y="7526"/>
                  </a:lnTo>
                  <a:lnTo>
                    <a:pt x="749" y="6123"/>
                  </a:lnTo>
                  <a:close/>
                  <a:moveTo>
                    <a:pt x="11304" y="6869"/>
                  </a:moveTo>
                  <a:cubicBezTo>
                    <a:pt x="11592" y="6869"/>
                    <a:pt x="11826" y="7102"/>
                    <a:pt x="11826" y="7391"/>
                  </a:cubicBezTo>
                  <a:lnTo>
                    <a:pt x="11826" y="7526"/>
                  </a:lnTo>
                  <a:lnTo>
                    <a:pt x="10782" y="7526"/>
                  </a:lnTo>
                  <a:lnTo>
                    <a:pt x="10782" y="7391"/>
                  </a:lnTo>
                  <a:cubicBezTo>
                    <a:pt x="10782" y="7102"/>
                    <a:pt x="11016" y="6869"/>
                    <a:pt x="11304" y="6869"/>
                  </a:cubicBezTo>
                  <a:close/>
                  <a:moveTo>
                    <a:pt x="9556" y="7199"/>
                  </a:moveTo>
                  <a:cubicBezTo>
                    <a:pt x="9623" y="7199"/>
                    <a:pt x="9676" y="7252"/>
                    <a:pt x="9676" y="7318"/>
                  </a:cubicBezTo>
                  <a:lnTo>
                    <a:pt x="9676" y="7526"/>
                  </a:lnTo>
                  <a:lnTo>
                    <a:pt x="9414" y="7526"/>
                  </a:lnTo>
                  <a:cubicBezTo>
                    <a:pt x="9306" y="7526"/>
                    <a:pt x="9219" y="7613"/>
                    <a:pt x="9219" y="7721"/>
                  </a:cubicBezTo>
                  <a:cubicBezTo>
                    <a:pt x="9219" y="7828"/>
                    <a:pt x="9306" y="7915"/>
                    <a:pt x="9414" y="7915"/>
                  </a:cubicBezTo>
                  <a:lnTo>
                    <a:pt x="12901" y="7915"/>
                  </a:lnTo>
                  <a:lnTo>
                    <a:pt x="12901" y="8243"/>
                  </a:lnTo>
                  <a:lnTo>
                    <a:pt x="390" y="8243"/>
                  </a:lnTo>
                  <a:lnTo>
                    <a:pt x="390" y="7915"/>
                  </a:lnTo>
                  <a:lnTo>
                    <a:pt x="8505" y="7915"/>
                  </a:lnTo>
                  <a:cubicBezTo>
                    <a:pt x="8613" y="7915"/>
                    <a:pt x="8699" y="7828"/>
                    <a:pt x="8699" y="7721"/>
                  </a:cubicBezTo>
                  <a:cubicBezTo>
                    <a:pt x="8699" y="7613"/>
                    <a:pt x="8613" y="7526"/>
                    <a:pt x="8505" y="7526"/>
                  </a:cubicBezTo>
                  <a:lnTo>
                    <a:pt x="3616" y="7526"/>
                  </a:lnTo>
                  <a:lnTo>
                    <a:pt x="3616" y="7318"/>
                  </a:lnTo>
                  <a:cubicBezTo>
                    <a:pt x="3616" y="7252"/>
                    <a:pt x="3668" y="7199"/>
                    <a:pt x="3734" y="7199"/>
                  </a:cubicBezTo>
                  <a:close/>
                  <a:moveTo>
                    <a:pt x="11109" y="8632"/>
                  </a:moveTo>
                  <a:lnTo>
                    <a:pt x="11109" y="9676"/>
                  </a:lnTo>
                  <a:lnTo>
                    <a:pt x="7916" y="9676"/>
                  </a:lnTo>
                  <a:lnTo>
                    <a:pt x="7916" y="8632"/>
                  </a:lnTo>
                  <a:close/>
                  <a:moveTo>
                    <a:pt x="11109" y="10066"/>
                  </a:moveTo>
                  <a:lnTo>
                    <a:pt x="11109" y="11109"/>
                  </a:lnTo>
                  <a:lnTo>
                    <a:pt x="7916" y="11109"/>
                  </a:lnTo>
                  <a:lnTo>
                    <a:pt x="7916" y="10066"/>
                  </a:lnTo>
                  <a:close/>
                  <a:moveTo>
                    <a:pt x="12185" y="8632"/>
                  </a:moveTo>
                  <a:lnTo>
                    <a:pt x="12185" y="12901"/>
                  </a:lnTo>
                  <a:lnTo>
                    <a:pt x="11499" y="12901"/>
                  </a:lnTo>
                  <a:lnTo>
                    <a:pt x="11499" y="8632"/>
                  </a:lnTo>
                  <a:close/>
                  <a:moveTo>
                    <a:pt x="3231" y="0"/>
                  </a:moveTo>
                  <a:cubicBezTo>
                    <a:pt x="2833" y="0"/>
                    <a:pt x="2509" y="324"/>
                    <a:pt x="2509" y="722"/>
                  </a:cubicBezTo>
                  <a:lnTo>
                    <a:pt x="2509" y="5402"/>
                  </a:lnTo>
                  <a:cubicBezTo>
                    <a:pt x="2509" y="5800"/>
                    <a:pt x="2833" y="6123"/>
                    <a:pt x="3231" y="6123"/>
                  </a:cubicBezTo>
                  <a:lnTo>
                    <a:pt x="5659" y="6123"/>
                  </a:lnTo>
                  <a:lnTo>
                    <a:pt x="5549" y="6452"/>
                  </a:lnTo>
                  <a:cubicBezTo>
                    <a:pt x="5452" y="6462"/>
                    <a:pt x="5376" y="6545"/>
                    <a:pt x="5376" y="6645"/>
                  </a:cubicBezTo>
                  <a:lnTo>
                    <a:pt x="5376" y="6809"/>
                  </a:lnTo>
                  <a:lnTo>
                    <a:pt x="5049" y="6809"/>
                  </a:lnTo>
                  <a:lnTo>
                    <a:pt x="5049" y="6645"/>
                  </a:lnTo>
                  <a:cubicBezTo>
                    <a:pt x="5049" y="6538"/>
                    <a:pt x="4962" y="6451"/>
                    <a:pt x="4854" y="6451"/>
                  </a:cubicBezTo>
                  <a:cubicBezTo>
                    <a:pt x="4747" y="6451"/>
                    <a:pt x="4660" y="6538"/>
                    <a:pt x="4660" y="6645"/>
                  </a:cubicBezTo>
                  <a:lnTo>
                    <a:pt x="4660" y="6809"/>
                  </a:lnTo>
                  <a:lnTo>
                    <a:pt x="4332" y="6809"/>
                  </a:lnTo>
                  <a:lnTo>
                    <a:pt x="4332" y="6645"/>
                  </a:lnTo>
                  <a:cubicBezTo>
                    <a:pt x="4332" y="6538"/>
                    <a:pt x="4245" y="6451"/>
                    <a:pt x="4138" y="6451"/>
                  </a:cubicBezTo>
                  <a:cubicBezTo>
                    <a:pt x="4030" y="6451"/>
                    <a:pt x="3942" y="6538"/>
                    <a:pt x="3942" y="6645"/>
                  </a:cubicBezTo>
                  <a:lnTo>
                    <a:pt x="3942" y="6809"/>
                  </a:lnTo>
                  <a:lnTo>
                    <a:pt x="3734" y="6809"/>
                  </a:lnTo>
                  <a:cubicBezTo>
                    <a:pt x="3454" y="6809"/>
                    <a:pt x="3226" y="7037"/>
                    <a:pt x="3226" y="7318"/>
                  </a:cubicBezTo>
                  <a:lnTo>
                    <a:pt x="3226" y="7526"/>
                  </a:lnTo>
                  <a:lnTo>
                    <a:pt x="2183" y="7526"/>
                  </a:lnTo>
                  <a:lnTo>
                    <a:pt x="2183" y="7199"/>
                  </a:lnTo>
                  <a:lnTo>
                    <a:pt x="2346" y="7199"/>
                  </a:lnTo>
                  <a:cubicBezTo>
                    <a:pt x="2651" y="7199"/>
                    <a:pt x="2899" y="6950"/>
                    <a:pt x="2899" y="6645"/>
                  </a:cubicBezTo>
                  <a:cubicBezTo>
                    <a:pt x="2899" y="6340"/>
                    <a:pt x="2651" y="6092"/>
                    <a:pt x="2346" y="6092"/>
                  </a:cubicBezTo>
                  <a:lnTo>
                    <a:pt x="2183" y="6092"/>
                  </a:lnTo>
                  <a:lnTo>
                    <a:pt x="2183" y="6009"/>
                  </a:lnTo>
                  <a:cubicBezTo>
                    <a:pt x="2183" y="5858"/>
                    <a:pt x="2060" y="5735"/>
                    <a:pt x="1908" y="5735"/>
                  </a:cubicBezTo>
                  <a:lnTo>
                    <a:pt x="634" y="5735"/>
                  </a:lnTo>
                  <a:cubicBezTo>
                    <a:pt x="483" y="5735"/>
                    <a:pt x="360" y="5858"/>
                    <a:pt x="360" y="6009"/>
                  </a:cubicBezTo>
                  <a:lnTo>
                    <a:pt x="360" y="7526"/>
                  </a:lnTo>
                  <a:lnTo>
                    <a:pt x="222" y="7526"/>
                  </a:lnTo>
                  <a:cubicBezTo>
                    <a:pt x="100" y="7526"/>
                    <a:pt x="1" y="7626"/>
                    <a:pt x="1" y="7748"/>
                  </a:cubicBezTo>
                  <a:lnTo>
                    <a:pt x="1" y="8410"/>
                  </a:lnTo>
                  <a:cubicBezTo>
                    <a:pt x="1" y="8532"/>
                    <a:pt x="100" y="8632"/>
                    <a:pt x="222" y="8632"/>
                  </a:cubicBezTo>
                  <a:lnTo>
                    <a:pt x="717" y="8632"/>
                  </a:lnTo>
                  <a:lnTo>
                    <a:pt x="717" y="13069"/>
                  </a:lnTo>
                  <a:cubicBezTo>
                    <a:pt x="717" y="13191"/>
                    <a:pt x="817" y="13290"/>
                    <a:pt x="940" y="13290"/>
                  </a:cubicBezTo>
                  <a:lnTo>
                    <a:pt x="1960" y="13290"/>
                  </a:lnTo>
                  <a:cubicBezTo>
                    <a:pt x="2082" y="13290"/>
                    <a:pt x="2183" y="13191"/>
                    <a:pt x="2183" y="13069"/>
                  </a:cubicBezTo>
                  <a:lnTo>
                    <a:pt x="2183" y="12016"/>
                  </a:lnTo>
                  <a:cubicBezTo>
                    <a:pt x="2183" y="11908"/>
                    <a:pt x="2095" y="11821"/>
                    <a:pt x="1987" y="11821"/>
                  </a:cubicBezTo>
                  <a:cubicBezTo>
                    <a:pt x="1880" y="11821"/>
                    <a:pt x="1793" y="11908"/>
                    <a:pt x="1793" y="12016"/>
                  </a:cubicBezTo>
                  <a:lnTo>
                    <a:pt x="1793" y="12902"/>
                  </a:lnTo>
                  <a:lnTo>
                    <a:pt x="1107" y="12902"/>
                  </a:lnTo>
                  <a:lnTo>
                    <a:pt x="1107" y="8632"/>
                  </a:lnTo>
                  <a:lnTo>
                    <a:pt x="1793" y="8632"/>
                  </a:lnTo>
                  <a:lnTo>
                    <a:pt x="1793" y="11107"/>
                  </a:lnTo>
                  <a:cubicBezTo>
                    <a:pt x="1793" y="11214"/>
                    <a:pt x="1880" y="11301"/>
                    <a:pt x="1987" y="11301"/>
                  </a:cubicBezTo>
                  <a:cubicBezTo>
                    <a:pt x="2095" y="11301"/>
                    <a:pt x="2183" y="11214"/>
                    <a:pt x="2183" y="11107"/>
                  </a:cubicBezTo>
                  <a:lnTo>
                    <a:pt x="2183" y="8632"/>
                  </a:lnTo>
                  <a:lnTo>
                    <a:pt x="7527" y="8632"/>
                  </a:lnTo>
                  <a:lnTo>
                    <a:pt x="7527" y="11275"/>
                  </a:lnTo>
                  <a:cubicBezTo>
                    <a:pt x="7527" y="11398"/>
                    <a:pt x="7627" y="11499"/>
                    <a:pt x="7750" y="11499"/>
                  </a:cubicBezTo>
                  <a:lnTo>
                    <a:pt x="11109" y="11499"/>
                  </a:lnTo>
                  <a:lnTo>
                    <a:pt x="11109" y="13069"/>
                  </a:lnTo>
                  <a:cubicBezTo>
                    <a:pt x="11109" y="13191"/>
                    <a:pt x="11210" y="13290"/>
                    <a:pt x="11332" y="13290"/>
                  </a:cubicBezTo>
                  <a:lnTo>
                    <a:pt x="12352" y="13290"/>
                  </a:lnTo>
                  <a:cubicBezTo>
                    <a:pt x="12475" y="13290"/>
                    <a:pt x="12574" y="13191"/>
                    <a:pt x="12574" y="13069"/>
                  </a:cubicBezTo>
                  <a:lnTo>
                    <a:pt x="12574" y="8632"/>
                  </a:lnTo>
                  <a:lnTo>
                    <a:pt x="13070" y="8632"/>
                  </a:lnTo>
                  <a:cubicBezTo>
                    <a:pt x="13192" y="8632"/>
                    <a:pt x="13291" y="8532"/>
                    <a:pt x="13291" y="8410"/>
                  </a:cubicBezTo>
                  <a:lnTo>
                    <a:pt x="13291" y="7748"/>
                  </a:lnTo>
                  <a:cubicBezTo>
                    <a:pt x="13291" y="7626"/>
                    <a:pt x="13192" y="7526"/>
                    <a:pt x="13070" y="7526"/>
                  </a:cubicBezTo>
                  <a:lnTo>
                    <a:pt x="12216" y="7526"/>
                  </a:lnTo>
                  <a:lnTo>
                    <a:pt x="12216" y="7391"/>
                  </a:lnTo>
                  <a:cubicBezTo>
                    <a:pt x="12216" y="6888"/>
                    <a:pt x="11806" y="6479"/>
                    <a:pt x="11304" y="6479"/>
                  </a:cubicBezTo>
                  <a:cubicBezTo>
                    <a:pt x="10801" y="6479"/>
                    <a:pt x="10393" y="6888"/>
                    <a:pt x="10393" y="7391"/>
                  </a:cubicBezTo>
                  <a:lnTo>
                    <a:pt x="10393" y="7526"/>
                  </a:lnTo>
                  <a:lnTo>
                    <a:pt x="10065" y="7526"/>
                  </a:lnTo>
                  <a:lnTo>
                    <a:pt x="10065" y="7318"/>
                  </a:lnTo>
                  <a:cubicBezTo>
                    <a:pt x="10065" y="7037"/>
                    <a:pt x="9838" y="6809"/>
                    <a:pt x="9556" y="6809"/>
                  </a:cubicBezTo>
                  <a:lnTo>
                    <a:pt x="9349" y="6809"/>
                  </a:lnTo>
                  <a:lnTo>
                    <a:pt x="9349" y="6645"/>
                  </a:lnTo>
                  <a:cubicBezTo>
                    <a:pt x="9349" y="6538"/>
                    <a:pt x="9262" y="6451"/>
                    <a:pt x="9154" y="6451"/>
                  </a:cubicBezTo>
                  <a:cubicBezTo>
                    <a:pt x="9047" y="6451"/>
                    <a:pt x="8959" y="6538"/>
                    <a:pt x="8959" y="6645"/>
                  </a:cubicBezTo>
                  <a:lnTo>
                    <a:pt x="8959" y="6809"/>
                  </a:lnTo>
                  <a:lnTo>
                    <a:pt x="8632" y="6809"/>
                  </a:lnTo>
                  <a:lnTo>
                    <a:pt x="8632" y="6645"/>
                  </a:lnTo>
                  <a:cubicBezTo>
                    <a:pt x="8632" y="6538"/>
                    <a:pt x="8545" y="6451"/>
                    <a:pt x="8438" y="6451"/>
                  </a:cubicBezTo>
                  <a:cubicBezTo>
                    <a:pt x="8330" y="6451"/>
                    <a:pt x="8242" y="6538"/>
                    <a:pt x="8242" y="6645"/>
                  </a:cubicBezTo>
                  <a:lnTo>
                    <a:pt x="8242" y="6809"/>
                  </a:lnTo>
                  <a:lnTo>
                    <a:pt x="7916" y="6809"/>
                  </a:lnTo>
                  <a:lnTo>
                    <a:pt x="7916" y="6645"/>
                  </a:lnTo>
                  <a:cubicBezTo>
                    <a:pt x="7916" y="6545"/>
                    <a:pt x="7839" y="6462"/>
                    <a:pt x="7742" y="6452"/>
                  </a:cubicBezTo>
                  <a:lnTo>
                    <a:pt x="7632" y="6123"/>
                  </a:lnTo>
                  <a:lnTo>
                    <a:pt x="10060" y="6123"/>
                  </a:lnTo>
                  <a:cubicBezTo>
                    <a:pt x="10458" y="6123"/>
                    <a:pt x="10782" y="5800"/>
                    <a:pt x="10782" y="5402"/>
                  </a:cubicBezTo>
                  <a:lnTo>
                    <a:pt x="10782" y="722"/>
                  </a:lnTo>
                  <a:cubicBezTo>
                    <a:pt x="10782" y="324"/>
                    <a:pt x="10458" y="0"/>
                    <a:pt x="10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2372257" y="1953711"/>
              <a:ext cx="52448" cy="11220"/>
            </a:xfrm>
            <a:custGeom>
              <a:avLst/>
              <a:gdLst/>
              <a:ahLst/>
              <a:cxnLst/>
              <a:rect l="l" t="t" r="r" b="b"/>
              <a:pathLst>
                <a:path w="1823" h="390" extrusionOk="0">
                  <a:moveTo>
                    <a:pt x="195" y="0"/>
                  </a:moveTo>
                  <a:cubicBezTo>
                    <a:pt x="88" y="0"/>
                    <a:pt x="0" y="88"/>
                    <a:pt x="0" y="195"/>
                  </a:cubicBezTo>
                  <a:cubicBezTo>
                    <a:pt x="0" y="303"/>
                    <a:pt x="87" y="390"/>
                    <a:pt x="195" y="390"/>
                  </a:cubicBezTo>
                  <a:lnTo>
                    <a:pt x="1628" y="390"/>
                  </a:lnTo>
                  <a:cubicBezTo>
                    <a:pt x="1736" y="390"/>
                    <a:pt x="1823" y="303"/>
                    <a:pt x="1823" y="195"/>
                  </a:cubicBezTo>
                  <a:cubicBezTo>
                    <a:pt x="1823" y="88"/>
                    <a:pt x="1736"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2242504" y="1917259"/>
              <a:ext cx="18816" cy="40393"/>
            </a:xfrm>
            <a:custGeom>
              <a:avLst/>
              <a:gdLst/>
              <a:ahLst/>
              <a:cxnLst/>
              <a:rect l="l" t="t" r="r" b="b"/>
              <a:pathLst>
                <a:path w="654" h="1404" extrusionOk="0">
                  <a:moveTo>
                    <a:pt x="300" y="1"/>
                  </a:moveTo>
                  <a:cubicBezTo>
                    <a:pt x="250" y="1"/>
                    <a:pt x="200" y="20"/>
                    <a:pt x="162" y="57"/>
                  </a:cubicBezTo>
                  <a:cubicBezTo>
                    <a:pt x="58" y="162"/>
                    <a:pt x="0" y="301"/>
                    <a:pt x="0" y="448"/>
                  </a:cubicBezTo>
                  <a:cubicBezTo>
                    <a:pt x="0" y="596"/>
                    <a:pt x="58" y="736"/>
                    <a:pt x="162" y="840"/>
                  </a:cubicBezTo>
                  <a:cubicBezTo>
                    <a:pt x="227" y="903"/>
                    <a:pt x="227" y="1008"/>
                    <a:pt x="162" y="1072"/>
                  </a:cubicBezTo>
                  <a:cubicBezTo>
                    <a:pt x="86" y="1147"/>
                    <a:pt x="86" y="1270"/>
                    <a:pt x="162" y="1347"/>
                  </a:cubicBezTo>
                  <a:cubicBezTo>
                    <a:pt x="200" y="1384"/>
                    <a:pt x="250" y="1403"/>
                    <a:pt x="300" y="1403"/>
                  </a:cubicBezTo>
                  <a:cubicBezTo>
                    <a:pt x="350" y="1403"/>
                    <a:pt x="400" y="1384"/>
                    <a:pt x="437" y="1347"/>
                  </a:cubicBezTo>
                  <a:cubicBezTo>
                    <a:pt x="654" y="1131"/>
                    <a:pt x="654" y="780"/>
                    <a:pt x="437" y="564"/>
                  </a:cubicBezTo>
                  <a:cubicBezTo>
                    <a:pt x="373" y="500"/>
                    <a:pt x="373" y="396"/>
                    <a:pt x="437" y="332"/>
                  </a:cubicBezTo>
                  <a:cubicBezTo>
                    <a:pt x="514" y="257"/>
                    <a:pt x="514" y="134"/>
                    <a:pt x="437" y="57"/>
                  </a:cubicBezTo>
                  <a:cubicBezTo>
                    <a:pt x="400" y="20"/>
                    <a:pt x="350"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2220639" y="1924567"/>
              <a:ext cx="17233" cy="40364"/>
            </a:xfrm>
            <a:custGeom>
              <a:avLst/>
              <a:gdLst/>
              <a:ahLst/>
              <a:cxnLst/>
              <a:rect l="l" t="t" r="r" b="b"/>
              <a:pathLst>
                <a:path w="599" h="1403" extrusionOk="0">
                  <a:moveTo>
                    <a:pt x="300" y="0"/>
                  </a:moveTo>
                  <a:cubicBezTo>
                    <a:pt x="250" y="0"/>
                    <a:pt x="200" y="19"/>
                    <a:pt x="163" y="57"/>
                  </a:cubicBezTo>
                  <a:cubicBezTo>
                    <a:pt x="58" y="161"/>
                    <a:pt x="0" y="301"/>
                    <a:pt x="0" y="449"/>
                  </a:cubicBezTo>
                  <a:cubicBezTo>
                    <a:pt x="0" y="595"/>
                    <a:pt x="58" y="735"/>
                    <a:pt x="163" y="839"/>
                  </a:cubicBezTo>
                  <a:cubicBezTo>
                    <a:pt x="226" y="903"/>
                    <a:pt x="226" y="1007"/>
                    <a:pt x="163" y="1071"/>
                  </a:cubicBezTo>
                  <a:cubicBezTo>
                    <a:pt x="86" y="1146"/>
                    <a:pt x="86" y="1269"/>
                    <a:pt x="163" y="1346"/>
                  </a:cubicBezTo>
                  <a:cubicBezTo>
                    <a:pt x="200" y="1384"/>
                    <a:pt x="250" y="1403"/>
                    <a:pt x="300" y="1403"/>
                  </a:cubicBezTo>
                  <a:cubicBezTo>
                    <a:pt x="349" y="1403"/>
                    <a:pt x="399" y="1384"/>
                    <a:pt x="438" y="1346"/>
                  </a:cubicBezTo>
                  <a:cubicBezTo>
                    <a:pt x="542" y="1242"/>
                    <a:pt x="599" y="1103"/>
                    <a:pt x="599" y="955"/>
                  </a:cubicBezTo>
                  <a:cubicBezTo>
                    <a:pt x="599" y="807"/>
                    <a:pt x="542" y="668"/>
                    <a:pt x="438" y="563"/>
                  </a:cubicBezTo>
                  <a:cubicBezTo>
                    <a:pt x="373" y="500"/>
                    <a:pt x="373" y="396"/>
                    <a:pt x="438" y="333"/>
                  </a:cubicBezTo>
                  <a:cubicBezTo>
                    <a:pt x="513" y="256"/>
                    <a:pt x="513" y="133"/>
                    <a:pt x="438" y="57"/>
                  </a:cubicBezTo>
                  <a:cubicBezTo>
                    <a:pt x="399" y="19"/>
                    <a:pt x="349"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2465011" y="2067122"/>
              <a:ext cx="31877" cy="11249"/>
            </a:xfrm>
            <a:custGeom>
              <a:avLst/>
              <a:gdLst/>
              <a:ahLst/>
              <a:cxnLst/>
              <a:rect l="l" t="t" r="r" b="b"/>
              <a:pathLst>
                <a:path w="1108" h="391" extrusionOk="0">
                  <a:moveTo>
                    <a:pt x="196" y="0"/>
                  </a:moveTo>
                  <a:cubicBezTo>
                    <a:pt x="89" y="0"/>
                    <a:pt x="1" y="87"/>
                    <a:pt x="1" y="195"/>
                  </a:cubicBezTo>
                  <a:cubicBezTo>
                    <a:pt x="1" y="302"/>
                    <a:pt x="89" y="390"/>
                    <a:pt x="196" y="390"/>
                  </a:cubicBezTo>
                  <a:lnTo>
                    <a:pt x="913" y="390"/>
                  </a:lnTo>
                  <a:cubicBezTo>
                    <a:pt x="1020" y="390"/>
                    <a:pt x="1107" y="302"/>
                    <a:pt x="1107" y="195"/>
                  </a:cubicBezTo>
                  <a:cubicBezTo>
                    <a:pt x="1107" y="87"/>
                    <a:pt x="1020"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2465011" y="2108350"/>
              <a:ext cx="31877" cy="11249"/>
            </a:xfrm>
            <a:custGeom>
              <a:avLst/>
              <a:gdLst/>
              <a:ahLst/>
              <a:cxnLst/>
              <a:rect l="l" t="t" r="r" b="b"/>
              <a:pathLst>
                <a:path w="1108" h="391" extrusionOk="0">
                  <a:moveTo>
                    <a:pt x="196" y="0"/>
                  </a:moveTo>
                  <a:cubicBezTo>
                    <a:pt x="89" y="0"/>
                    <a:pt x="1" y="88"/>
                    <a:pt x="1" y="196"/>
                  </a:cubicBezTo>
                  <a:cubicBezTo>
                    <a:pt x="1" y="303"/>
                    <a:pt x="89" y="390"/>
                    <a:pt x="196" y="390"/>
                  </a:cubicBezTo>
                  <a:lnTo>
                    <a:pt x="913" y="390"/>
                  </a:lnTo>
                  <a:cubicBezTo>
                    <a:pt x="1020" y="390"/>
                    <a:pt x="1107" y="303"/>
                    <a:pt x="1107" y="196"/>
                  </a:cubicBezTo>
                  <a:cubicBezTo>
                    <a:pt x="1107" y="88"/>
                    <a:pt x="1020"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2331029" y="1850628"/>
              <a:ext cx="134931" cy="73076"/>
            </a:xfrm>
            <a:custGeom>
              <a:avLst/>
              <a:gdLst/>
              <a:ahLst/>
              <a:cxnLst/>
              <a:rect l="l" t="t" r="r" b="b"/>
              <a:pathLst>
                <a:path w="4690" h="2540" extrusionOk="0">
                  <a:moveTo>
                    <a:pt x="2508" y="389"/>
                  </a:moveTo>
                  <a:lnTo>
                    <a:pt x="2508" y="1434"/>
                  </a:lnTo>
                  <a:lnTo>
                    <a:pt x="389" y="1434"/>
                  </a:lnTo>
                  <a:lnTo>
                    <a:pt x="389" y="389"/>
                  </a:lnTo>
                  <a:close/>
                  <a:moveTo>
                    <a:pt x="4300" y="1106"/>
                  </a:moveTo>
                  <a:lnTo>
                    <a:pt x="4300" y="2150"/>
                  </a:lnTo>
                  <a:lnTo>
                    <a:pt x="2181" y="2150"/>
                  </a:lnTo>
                  <a:lnTo>
                    <a:pt x="2181" y="1822"/>
                  </a:lnTo>
                  <a:lnTo>
                    <a:pt x="2573" y="1822"/>
                  </a:lnTo>
                  <a:cubicBezTo>
                    <a:pt x="2752" y="1822"/>
                    <a:pt x="2898" y="1678"/>
                    <a:pt x="2898" y="1498"/>
                  </a:cubicBezTo>
                  <a:lnTo>
                    <a:pt x="2898" y="1106"/>
                  </a:lnTo>
                  <a:close/>
                  <a:moveTo>
                    <a:pt x="325" y="1"/>
                  </a:moveTo>
                  <a:cubicBezTo>
                    <a:pt x="146" y="1"/>
                    <a:pt x="0" y="145"/>
                    <a:pt x="0" y="325"/>
                  </a:cubicBezTo>
                  <a:lnTo>
                    <a:pt x="0" y="1499"/>
                  </a:lnTo>
                  <a:cubicBezTo>
                    <a:pt x="0" y="1678"/>
                    <a:pt x="146" y="1823"/>
                    <a:pt x="325" y="1823"/>
                  </a:cubicBezTo>
                  <a:lnTo>
                    <a:pt x="1792" y="1823"/>
                  </a:lnTo>
                  <a:lnTo>
                    <a:pt x="1792" y="2215"/>
                  </a:lnTo>
                  <a:cubicBezTo>
                    <a:pt x="1792" y="2394"/>
                    <a:pt x="1938" y="2540"/>
                    <a:pt x="2116" y="2540"/>
                  </a:cubicBezTo>
                  <a:lnTo>
                    <a:pt x="4365" y="2540"/>
                  </a:lnTo>
                  <a:cubicBezTo>
                    <a:pt x="4544" y="2540"/>
                    <a:pt x="4690" y="2394"/>
                    <a:pt x="4690" y="2215"/>
                  </a:cubicBezTo>
                  <a:lnTo>
                    <a:pt x="4690" y="1042"/>
                  </a:lnTo>
                  <a:cubicBezTo>
                    <a:pt x="4690" y="863"/>
                    <a:pt x="4544" y="717"/>
                    <a:pt x="4365" y="717"/>
                  </a:cubicBezTo>
                  <a:lnTo>
                    <a:pt x="2898" y="717"/>
                  </a:lnTo>
                  <a:lnTo>
                    <a:pt x="2898" y="325"/>
                  </a:lnTo>
                  <a:cubicBezTo>
                    <a:pt x="2898" y="145"/>
                    <a:pt x="2752" y="1"/>
                    <a:pt x="2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52"/>
          <p:cNvGrpSpPr/>
          <p:nvPr/>
        </p:nvGrpSpPr>
        <p:grpSpPr>
          <a:xfrm>
            <a:off x="1613652" y="2006672"/>
            <a:ext cx="382382" cy="382382"/>
            <a:chOff x="1660890" y="1809372"/>
            <a:chExt cx="382382" cy="382382"/>
          </a:xfrm>
        </p:grpSpPr>
        <p:sp>
          <p:nvSpPr>
            <p:cNvPr id="916" name="Google Shape;916;p52"/>
            <p:cNvSpPr/>
            <p:nvPr/>
          </p:nvSpPr>
          <p:spPr>
            <a:xfrm>
              <a:off x="1702117" y="1953740"/>
              <a:ext cx="186516" cy="114303"/>
            </a:xfrm>
            <a:custGeom>
              <a:avLst/>
              <a:gdLst/>
              <a:ahLst/>
              <a:cxnLst/>
              <a:rect l="l" t="t" r="r" b="b"/>
              <a:pathLst>
                <a:path w="6483" h="3973" extrusionOk="0">
                  <a:moveTo>
                    <a:pt x="195" y="0"/>
                  </a:moveTo>
                  <a:cubicBezTo>
                    <a:pt x="88" y="0"/>
                    <a:pt x="1" y="87"/>
                    <a:pt x="1" y="194"/>
                  </a:cubicBezTo>
                  <a:lnTo>
                    <a:pt x="1" y="3778"/>
                  </a:lnTo>
                  <a:cubicBezTo>
                    <a:pt x="1" y="3886"/>
                    <a:pt x="88" y="3972"/>
                    <a:pt x="195" y="3972"/>
                  </a:cubicBezTo>
                  <a:lnTo>
                    <a:pt x="887" y="3972"/>
                  </a:lnTo>
                  <a:cubicBezTo>
                    <a:pt x="995" y="3972"/>
                    <a:pt x="1081" y="3886"/>
                    <a:pt x="1081" y="3778"/>
                  </a:cubicBezTo>
                  <a:cubicBezTo>
                    <a:pt x="1081" y="3670"/>
                    <a:pt x="995" y="3583"/>
                    <a:pt x="887" y="3583"/>
                  </a:cubicBezTo>
                  <a:lnTo>
                    <a:pt x="391" y="3583"/>
                  </a:lnTo>
                  <a:lnTo>
                    <a:pt x="391" y="389"/>
                  </a:lnTo>
                  <a:lnTo>
                    <a:pt x="6093" y="389"/>
                  </a:lnTo>
                  <a:lnTo>
                    <a:pt x="6093" y="3583"/>
                  </a:lnTo>
                  <a:lnTo>
                    <a:pt x="1796" y="3583"/>
                  </a:lnTo>
                  <a:cubicBezTo>
                    <a:pt x="1688" y="3583"/>
                    <a:pt x="1601" y="3670"/>
                    <a:pt x="1601" y="3778"/>
                  </a:cubicBezTo>
                  <a:cubicBezTo>
                    <a:pt x="1601" y="3886"/>
                    <a:pt x="1688" y="3972"/>
                    <a:pt x="1796" y="3972"/>
                  </a:cubicBezTo>
                  <a:lnTo>
                    <a:pt x="6287" y="3972"/>
                  </a:lnTo>
                  <a:cubicBezTo>
                    <a:pt x="6395" y="3972"/>
                    <a:pt x="6483" y="3886"/>
                    <a:pt x="6483" y="3778"/>
                  </a:cubicBezTo>
                  <a:lnTo>
                    <a:pt x="6483" y="194"/>
                  </a:lnTo>
                  <a:cubicBezTo>
                    <a:pt x="6483" y="87"/>
                    <a:pt x="6395" y="0"/>
                    <a:pt x="6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1990824" y="2015566"/>
              <a:ext cx="31820" cy="11249"/>
            </a:xfrm>
            <a:custGeom>
              <a:avLst/>
              <a:gdLst/>
              <a:ahLst/>
              <a:cxnLst/>
              <a:rect l="l" t="t" r="r" b="b"/>
              <a:pathLst>
                <a:path w="1106" h="391" extrusionOk="0">
                  <a:moveTo>
                    <a:pt x="195" y="1"/>
                  </a:moveTo>
                  <a:cubicBezTo>
                    <a:pt x="87" y="1"/>
                    <a:pt x="0" y="87"/>
                    <a:pt x="0" y="195"/>
                  </a:cubicBezTo>
                  <a:cubicBezTo>
                    <a:pt x="0" y="303"/>
                    <a:pt x="87" y="390"/>
                    <a:pt x="195" y="390"/>
                  </a:cubicBezTo>
                  <a:lnTo>
                    <a:pt x="911" y="390"/>
                  </a:lnTo>
                  <a:cubicBezTo>
                    <a:pt x="1019" y="390"/>
                    <a:pt x="1105" y="303"/>
                    <a:pt x="1105" y="195"/>
                  </a:cubicBezTo>
                  <a:cubicBezTo>
                    <a:pt x="1105" y="87"/>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1918640" y="2015566"/>
              <a:ext cx="62776" cy="11249"/>
            </a:xfrm>
            <a:custGeom>
              <a:avLst/>
              <a:gdLst/>
              <a:ahLst/>
              <a:cxnLst/>
              <a:rect l="l" t="t" r="r" b="b"/>
              <a:pathLst>
                <a:path w="2182" h="391" extrusionOk="0">
                  <a:moveTo>
                    <a:pt x="195" y="1"/>
                  </a:moveTo>
                  <a:cubicBezTo>
                    <a:pt x="88" y="1"/>
                    <a:pt x="1" y="87"/>
                    <a:pt x="1" y="195"/>
                  </a:cubicBezTo>
                  <a:cubicBezTo>
                    <a:pt x="1" y="303"/>
                    <a:pt x="88" y="390"/>
                    <a:pt x="195" y="390"/>
                  </a:cubicBezTo>
                  <a:lnTo>
                    <a:pt x="1987" y="390"/>
                  </a:lnTo>
                  <a:cubicBezTo>
                    <a:pt x="2095" y="390"/>
                    <a:pt x="2181" y="303"/>
                    <a:pt x="2181" y="195"/>
                  </a:cubicBezTo>
                  <a:cubicBezTo>
                    <a:pt x="2181" y="87"/>
                    <a:pt x="2095"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1939268" y="2036194"/>
              <a:ext cx="62747" cy="11220"/>
            </a:xfrm>
            <a:custGeom>
              <a:avLst/>
              <a:gdLst/>
              <a:ahLst/>
              <a:cxnLst/>
              <a:rect l="l" t="t" r="r" b="b"/>
              <a:pathLst>
                <a:path w="2181" h="390" extrusionOk="0">
                  <a:moveTo>
                    <a:pt x="195" y="0"/>
                  </a:moveTo>
                  <a:cubicBezTo>
                    <a:pt x="87" y="0"/>
                    <a:pt x="0" y="87"/>
                    <a:pt x="0" y="194"/>
                  </a:cubicBezTo>
                  <a:cubicBezTo>
                    <a:pt x="0" y="302"/>
                    <a:pt x="87" y="390"/>
                    <a:pt x="195" y="390"/>
                  </a:cubicBezTo>
                  <a:lnTo>
                    <a:pt x="1987" y="390"/>
                  </a:lnTo>
                  <a:cubicBezTo>
                    <a:pt x="2094" y="390"/>
                    <a:pt x="2181" y="302"/>
                    <a:pt x="2181" y="194"/>
                  </a:cubicBezTo>
                  <a:cubicBezTo>
                    <a:pt x="2181"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2005813" y="2083032"/>
              <a:ext cx="11249" cy="11220"/>
            </a:xfrm>
            <a:custGeom>
              <a:avLst/>
              <a:gdLst/>
              <a:ahLst/>
              <a:cxnLst/>
              <a:rect l="l" t="t" r="r" b="b"/>
              <a:pathLst>
                <a:path w="391" h="390" extrusionOk="0">
                  <a:moveTo>
                    <a:pt x="196" y="1"/>
                  </a:moveTo>
                  <a:cubicBezTo>
                    <a:pt x="88" y="1"/>
                    <a:pt x="0" y="87"/>
                    <a:pt x="0" y="195"/>
                  </a:cubicBezTo>
                  <a:cubicBezTo>
                    <a:pt x="0" y="302"/>
                    <a:pt x="88" y="389"/>
                    <a:pt x="196" y="389"/>
                  </a:cubicBezTo>
                  <a:cubicBezTo>
                    <a:pt x="303" y="389"/>
                    <a:pt x="390" y="302"/>
                    <a:pt x="390" y="195"/>
                  </a:cubicBezTo>
                  <a:cubicBezTo>
                    <a:pt x="390" y="87"/>
                    <a:pt x="30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1882102" y="2155187"/>
              <a:ext cx="11220" cy="11220"/>
            </a:xfrm>
            <a:custGeom>
              <a:avLst/>
              <a:gdLst/>
              <a:ahLst/>
              <a:cxnLst/>
              <a:rect l="l" t="t" r="r" b="b"/>
              <a:pathLst>
                <a:path w="390" h="390" extrusionOk="0">
                  <a:moveTo>
                    <a:pt x="196" y="1"/>
                  </a:moveTo>
                  <a:cubicBezTo>
                    <a:pt x="88" y="1"/>
                    <a:pt x="0" y="88"/>
                    <a:pt x="0" y="195"/>
                  </a:cubicBezTo>
                  <a:cubicBezTo>
                    <a:pt x="0" y="303"/>
                    <a:pt x="88" y="390"/>
                    <a:pt x="196" y="390"/>
                  </a:cubicBezTo>
                  <a:cubicBezTo>
                    <a:pt x="303" y="390"/>
                    <a:pt x="390" y="303"/>
                    <a:pt x="390" y="195"/>
                  </a:cubicBezTo>
                  <a:cubicBezTo>
                    <a:pt x="390" y="88"/>
                    <a:pt x="30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1996405" y="2155187"/>
              <a:ext cx="11249" cy="11220"/>
            </a:xfrm>
            <a:custGeom>
              <a:avLst/>
              <a:gdLst/>
              <a:ahLst/>
              <a:cxnLst/>
              <a:rect l="l" t="t" r="r" b="b"/>
              <a:pathLst>
                <a:path w="391" h="390" extrusionOk="0">
                  <a:moveTo>
                    <a:pt x="195" y="1"/>
                  </a:moveTo>
                  <a:cubicBezTo>
                    <a:pt x="87" y="1"/>
                    <a:pt x="1" y="88"/>
                    <a:pt x="1" y="195"/>
                  </a:cubicBezTo>
                  <a:cubicBezTo>
                    <a:pt x="1" y="303"/>
                    <a:pt x="87" y="390"/>
                    <a:pt x="195" y="390"/>
                  </a:cubicBezTo>
                  <a:cubicBezTo>
                    <a:pt x="302" y="390"/>
                    <a:pt x="390" y="303"/>
                    <a:pt x="390" y="195"/>
                  </a:cubicBezTo>
                  <a:cubicBezTo>
                    <a:pt x="390"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1738655" y="2144887"/>
              <a:ext cx="11249" cy="11220"/>
            </a:xfrm>
            <a:custGeom>
              <a:avLst/>
              <a:gdLst/>
              <a:ahLst/>
              <a:cxnLst/>
              <a:rect l="l" t="t" r="r" b="b"/>
              <a:pathLst>
                <a:path w="391" h="390" extrusionOk="0">
                  <a:moveTo>
                    <a:pt x="195" y="0"/>
                  </a:moveTo>
                  <a:cubicBezTo>
                    <a:pt x="88" y="0"/>
                    <a:pt x="1" y="88"/>
                    <a:pt x="1" y="195"/>
                  </a:cubicBezTo>
                  <a:cubicBezTo>
                    <a:pt x="1" y="303"/>
                    <a:pt x="88" y="390"/>
                    <a:pt x="195" y="390"/>
                  </a:cubicBezTo>
                  <a:cubicBezTo>
                    <a:pt x="303" y="390"/>
                    <a:pt x="390" y="303"/>
                    <a:pt x="390" y="195"/>
                  </a:cubicBezTo>
                  <a:cubicBezTo>
                    <a:pt x="390" y="88"/>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1718056" y="2164624"/>
              <a:ext cx="11220" cy="11220"/>
            </a:xfrm>
            <a:custGeom>
              <a:avLst/>
              <a:gdLst/>
              <a:ahLst/>
              <a:cxnLst/>
              <a:rect l="l" t="t" r="r" b="b"/>
              <a:pathLst>
                <a:path w="390" h="390" extrusionOk="0">
                  <a:moveTo>
                    <a:pt x="194" y="1"/>
                  </a:moveTo>
                  <a:cubicBezTo>
                    <a:pt x="87" y="1"/>
                    <a:pt x="0" y="87"/>
                    <a:pt x="0" y="195"/>
                  </a:cubicBezTo>
                  <a:cubicBezTo>
                    <a:pt x="0" y="302"/>
                    <a:pt x="87" y="389"/>
                    <a:pt x="194" y="389"/>
                  </a:cubicBezTo>
                  <a:cubicBezTo>
                    <a:pt x="302" y="389"/>
                    <a:pt x="390" y="302"/>
                    <a:pt x="390" y="195"/>
                  </a:cubicBezTo>
                  <a:cubicBezTo>
                    <a:pt x="390" y="87"/>
                    <a:pt x="30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1660890" y="1809372"/>
              <a:ext cx="382382" cy="382382"/>
            </a:xfrm>
            <a:custGeom>
              <a:avLst/>
              <a:gdLst/>
              <a:ahLst/>
              <a:cxnLst/>
              <a:rect l="l" t="t" r="r" b="b"/>
              <a:pathLst>
                <a:path w="13291" h="13291" extrusionOk="0">
                  <a:moveTo>
                    <a:pt x="3779" y="390"/>
                  </a:moveTo>
                  <a:cubicBezTo>
                    <a:pt x="4140" y="390"/>
                    <a:pt x="4510" y="854"/>
                    <a:pt x="4769" y="1633"/>
                  </a:cubicBezTo>
                  <a:lnTo>
                    <a:pt x="4942" y="2150"/>
                  </a:lnTo>
                  <a:lnTo>
                    <a:pt x="2616" y="2150"/>
                  </a:lnTo>
                  <a:lnTo>
                    <a:pt x="2788" y="1633"/>
                  </a:lnTo>
                  <a:cubicBezTo>
                    <a:pt x="3048" y="854"/>
                    <a:pt x="3418" y="390"/>
                    <a:pt x="3779" y="390"/>
                  </a:cubicBezTo>
                  <a:close/>
                  <a:moveTo>
                    <a:pt x="4622" y="488"/>
                  </a:moveTo>
                  <a:lnTo>
                    <a:pt x="4622" y="488"/>
                  </a:lnTo>
                  <a:cubicBezTo>
                    <a:pt x="5376" y="667"/>
                    <a:pt x="6060" y="1086"/>
                    <a:pt x="6568" y="1696"/>
                  </a:cubicBezTo>
                  <a:cubicBezTo>
                    <a:pt x="6642" y="1785"/>
                    <a:pt x="6876" y="2066"/>
                    <a:pt x="6947" y="2150"/>
                  </a:cubicBezTo>
                  <a:lnTo>
                    <a:pt x="5352" y="2150"/>
                  </a:lnTo>
                  <a:lnTo>
                    <a:pt x="5138" y="1510"/>
                  </a:lnTo>
                  <a:cubicBezTo>
                    <a:pt x="4997" y="1085"/>
                    <a:pt x="4821" y="741"/>
                    <a:pt x="4622" y="488"/>
                  </a:cubicBezTo>
                  <a:close/>
                  <a:moveTo>
                    <a:pt x="8795" y="1464"/>
                  </a:moveTo>
                  <a:cubicBezTo>
                    <a:pt x="9157" y="1464"/>
                    <a:pt x="9479" y="1682"/>
                    <a:pt x="9613" y="2018"/>
                  </a:cubicBezTo>
                  <a:cubicBezTo>
                    <a:pt x="9653" y="2117"/>
                    <a:pt x="9748" y="2181"/>
                    <a:pt x="9855" y="2181"/>
                  </a:cubicBezTo>
                  <a:lnTo>
                    <a:pt x="9856" y="2181"/>
                  </a:lnTo>
                  <a:cubicBezTo>
                    <a:pt x="10144" y="2181"/>
                    <a:pt x="10385" y="2408"/>
                    <a:pt x="10393" y="2689"/>
                  </a:cubicBezTo>
                  <a:cubicBezTo>
                    <a:pt x="10396" y="2831"/>
                    <a:pt x="10344" y="2966"/>
                    <a:pt x="10245" y="3067"/>
                  </a:cubicBezTo>
                  <a:cubicBezTo>
                    <a:pt x="10146" y="3169"/>
                    <a:pt x="10013" y="3225"/>
                    <a:pt x="9871" y="3225"/>
                  </a:cubicBezTo>
                  <a:lnTo>
                    <a:pt x="7004" y="3225"/>
                  </a:lnTo>
                  <a:cubicBezTo>
                    <a:pt x="6710" y="3225"/>
                    <a:pt x="6474" y="2984"/>
                    <a:pt x="6483" y="2689"/>
                  </a:cubicBezTo>
                  <a:cubicBezTo>
                    <a:pt x="6484" y="2637"/>
                    <a:pt x="6493" y="2587"/>
                    <a:pt x="6508" y="2540"/>
                  </a:cubicBezTo>
                  <a:lnTo>
                    <a:pt x="7307" y="2540"/>
                  </a:lnTo>
                  <a:cubicBezTo>
                    <a:pt x="7392" y="2540"/>
                    <a:pt x="7471" y="2490"/>
                    <a:pt x="7507" y="2413"/>
                  </a:cubicBezTo>
                  <a:cubicBezTo>
                    <a:pt x="7543" y="2336"/>
                    <a:pt x="7531" y="2243"/>
                    <a:pt x="7476" y="2178"/>
                  </a:cubicBezTo>
                  <a:lnTo>
                    <a:pt x="7281" y="1943"/>
                  </a:lnTo>
                  <a:cubicBezTo>
                    <a:pt x="7348" y="1864"/>
                    <a:pt x="7445" y="1823"/>
                    <a:pt x="7542" y="1823"/>
                  </a:cubicBezTo>
                  <a:cubicBezTo>
                    <a:pt x="7608" y="1823"/>
                    <a:pt x="7675" y="1842"/>
                    <a:pt x="7733" y="1881"/>
                  </a:cubicBezTo>
                  <a:cubicBezTo>
                    <a:pt x="7777" y="1912"/>
                    <a:pt x="7828" y="1926"/>
                    <a:pt x="7879" y="1926"/>
                  </a:cubicBezTo>
                  <a:cubicBezTo>
                    <a:pt x="7959" y="1926"/>
                    <a:pt x="8037" y="1889"/>
                    <a:pt x="8088" y="1820"/>
                  </a:cubicBezTo>
                  <a:cubicBezTo>
                    <a:pt x="8257" y="1595"/>
                    <a:pt x="8514" y="1464"/>
                    <a:pt x="8795" y="1464"/>
                  </a:cubicBezTo>
                  <a:close/>
                  <a:moveTo>
                    <a:pt x="3942" y="2540"/>
                  </a:moveTo>
                  <a:lnTo>
                    <a:pt x="3942" y="4301"/>
                  </a:lnTo>
                  <a:lnTo>
                    <a:pt x="3616" y="4301"/>
                  </a:lnTo>
                  <a:lnTo>
                    <a:pt x="3616" y="2540"/>
                  </a:lnTo>
                  <a:close/>
                  <a:moveTo>
                    <a:pt x="717" y="6840"/>
                  </a:moveTo>
                  <a:lnTo>
                    <a:pt x="717" y="8601"/>
                  </a:lnTo>
                  <a:lnTo>
                    <a:pt x="390" y="8601"/>
                  </a:lnTo>
                  <a:lnTo>
                    <a:pt x="390" y="6840"/>
                  </a:lnTo>
                  <a:close/>
                  <a:moveTo>
                    <a:pt x="12901" y="6840"/>
                  </a:moveTo>
                  <a:lnTo>
                    <a:pt x="12901" y="8601"/>
                  </a:lnTo>
                  <a:lnTo>
                    <a:pt x="8632" y="8601"/>
                  </a:lnTo>
                  <a:lnTo>
                    <a:pt x="8632" y="6840"/>
                  </a:lnTo>
                  <a:close/>
                  <a:moveTo>
                    <a:pt x="717" y="8990"/>
                  </a:moveTo>
                  <a:lnTo>
                    <a:pt x="717" y="9317"/>
                  </a:lnTo>
                  <a:lnTo>
                    <a:pt x="390" y="9317"/>
                  </a:lnTo>
                  <a:lnTo>
                    <a:pt x="390" y="8990"/>
                  </a:lnTo>
                  <a:close/>
                  <a:moveTo>
                    <a:pt x="8050" y="4690"/>
                  </a:moveTo>
                  <a:cubicBezTo>
                    <a:pt x="8156" y="4690"/>
                    <a:pt x="8242" y="4776"/>
                    <a:pt x="8242" y="4883"/>
                  </a:cubicBezTo>
                  <a:lnTo>
                    <a:pt x="8242" y="9317"/>
                  </a:lnTo>
                  <a:lnTo>
                    <a:pt x="1107" y="9317"/>
                  </a:lnTo>
                  <a:lnTo>
                    <a:pt x="1107" y="4883"/>
                  </a:lnTo>
                  <a:cubicBezTo>
                    <a:pt x="1107" y="4776"/>
                    <a:pt x="1193" y="4690"/>
                    <a:pt x="1300" y="4690"/>
                  </a:cubicBezTo>
                  <a:close/>
                  <a:moveTo>
                    <a:pt x="3246" y="9707"/>
                  </a:moveTo>
                  <a:cubicBezTo>
                    <a:pt x="3273" y="9827"/>
                    <a:pt x="3323" y="9937"/>
                    <a:pt x="3390" y="10035"/>
                  </a:cubicBezTo>
                  <a:lnTo>
                    <a:pt x="641" y="10035"/>
                  </a:lnTo>
                  <a:cubicBezTo>
                    <a:pt x="502" y="10035"/>
                    <a:pt x="390" y="9922"/>
                    <a:pt x="390" y="9783"/>
                  </a:cubicBezTo>
                  <a:lnTo>
                    <a:pt x="390" y="9707"/>
                  </a:lnTo>
                  <a:close/>
                  <a:moveTo>
                    <a:pt x="5697" y="9707"/>
                  </a:moveTo>
                  <a:cubicBezTo>
                    <a:pt x="5619" y="9898"/>
                    <a:pt x="5431" y="10035"/>
                    <a:pt x="5212" y="10035"/>
                  </a:cubicBezTo>
                  <a:lnTo>
                    <a:pt x="4138" y="10035"/>
                  </a:lnTo>
                  <a:cubicBezTo>
                    <a:pt x="3918" y="10035"/>
                    <a:pt x="3730" y="9898"/>
                    <a:pt x="3653" y="9707"/>
                  </a:cubicBezTo>
                  <a:close/>
                  <a:moveTo>
                    <a:pt x="8959" y="9707"/>
                  </a:moveTo>
                  <a:lnTo>
                    <a:pt x="8959" y="9783"/>
                  </a:lnTo>
                  <a:lnTo>
                    <a:pt x="8960" y="9783"/>
                  </a:lnTo>
                  <a:cubicBezTo>
                    <a:pt x="8960" y="9922"/>
                    <a:pt x="8847" y="10035"/>
                    <a:pt x="8709" y="10035"/>
                  </a:cubicBezTo>
                  <a:lnTo>
                    <a:pt x="5958" y="10035"/>
                  </a:lnTo>
                  <a:cubicBezTo>
                    <a:pt x="6027" y="9937"/>
                    <a:pt x="6076" y="9827"/>
                    <a:pt x="6102" y="9707"/>
                  </a:cubicBezTo>
                  <a:close/>
                  <a:moveTo>
                    <a:pt x="11109" y="10423"/>
                  </a:moveTo>
                  <a:lnTo>
                    <a:pt x="11109" y="11109"/>
                  </a:lnTo>
                  <a:lnTo>
                    <a:pt x="390" y="11109"/>
                  </a:lnTo>
                  <a:lnTo>
                    <a:pt x="390" y="10423"/>
                  </a:lnTo>
                  <a:close/>
                  <a:moveTo>
                    <a:pt x="8959" y="11499"/>
                  </a:moveTo>
                  <a:lnTo>
                    <a:pt x="8959" y="12901"/>
                  </a:lnTo>
                  <a:lnTo>
                    <a:pt x="390" y="12901"/>
                  </a:lnTo>
                  <a:lnTo>
                    <a:pt x="390" y="11499"/>
                  </a:lnTo>
                  <a:close/>
                  <a:moveTo>
                    <a:pt x="10393" y="11499"/>
                  </a:moveTo>
                  <a:lnTo>
                    <a:pt x="10393" y="12901"/>
                  </a:lnTo>
                  <a:lnTo>
                    <a:pt x="9349" y="12901"/>
                  </a:lnTo>
                  <a:lnTo>
                    <a:pt x="9349" y="11499"/>
                  </a:lnTo>
                  <a:close/>
                  <a:moveTo>
                    <a:pt x="12901" y="8989"/>
                  </a:moveTo>
                  <a:lnTo>
                    <a:pt x="12901" y="12901"/>
                  </a:lnTo>
                  <a:lnTo>
                    <a:pt x="10782" y="12901"/>
                  </a:lnTo>
                  <a:lnTo>
                    <a:pt x="10782" y="11499"/>
                  </a:lnTo>
                  <a:lnTo>
                    <a:pt x="11277" y="11499"/>
                  </a:lnTo>
                  <a:cubicBezTo>
                    <a:pt x="11399" y="11499"/>
                    <a:pt x="11499" y="11398"/>
                    <a:pt x="11499" y="11276"/>
                  </a:cubicBezTo>
                  <a:lnTo>
                    <a:pt x="11499" y="10256"/>
                  </a:lnTo>
                  <a:cubicBezTo>
                    <a:pt x="11499" y="10134"/>
                    <a:pt x="11399" y="10034"/>
                    <a:pt x="11277" y="10034"/>
                  </a:cubicBezTo>
                  <a:lnTo>
                    <a:pt x="9298" y="10034"/>
                  </a:lnTo>
                  <a:cubicBezTo>
                    <a:pt x="9330" y="9957"/>
                    <a:pt x="9349" y="9872"/>
                    <a:pt x="9349" y="9782"/>
                  </a:cubicBezTo>
                  <a:lnTo>
                    <a:pt x="9349" y="9538"/>
                  </a:lnTo>
                  <a:cubicBezTo>
                    <a:pt x="9349" y="9416"/>
                    <a:pt x="9249" y="9317"/>
                    <a:pt x="9128" y="9317"/>
                  </a:cubicBezTo>
                  <a:lnTo>
                    <a:pt x="8632" y="9317"/>
                  </a:lnTo>
                  <a:lnTo>
                    <a:pt x="8632" y="8989"/>
                  </a:lnTo>
                  <a:close/>
                  <a:moveTo>
                    <a:pt x="3779" y="0"/>
                  </a:moveTo>
                  <a:cubicBezTo>
                    <a:pt x="3009" y="0"/>
                    <a:pt x="2258" y="221"/>
                    <a:pt x="1610" y="636"/>
                  </a:cubicBezTo>
                  <a:cubicBezTo>
                    <a:pt x="1519" y="694"/>
                    <a:pt x="1493" y="815"/>
                    <a:pt x="1551" y="905"/>
                  </a:cubicBezTo>
                  <a:cubicBezTo>
                    <a:pt x="1588" y="963"/>
                    <a:pt x="1650" y="995"/>
                    <a:pt x="1714" y="995"/>
                  </a:cubicBezTo>
                  <a:cubicBezTo>
                    <a:pt x="1750" y="995"/>
                    <a:pt x="1787" y="985"/>
                    <a:pt x="1820" y="964"/>
                  </a:cubicBezTo>
                  <a:cubicBezTo>
                    <a:pt x="2165" y="743"/>
                    <a:pt x="2542" y="583"/>
                    <a:pt x="2936" y="488"/>
                  </a:cubicBezTo>
                  <a:lnTo>
                    <a:pt x="2936" y="488"/>
                  </a:lnTo>
                  <a:cubicBezTo>
                    <a:pt x="2737" y="741"/>
                    <a:pt x="2560" y="1085"/>
                    <a:pt x="2419" y="1510"/>
                  </a:cubicBezTo>
                  <a:lnTo>
                    <a:pt x="2205" y="2151"/>
                  </a:lnTo>
                  <a:lnTo>
                    <a:pt x="611" y="2151"/>
                  </a:lnTo>
                  <a:lnTo>
                    <a:pt x="989" y="1696"/>
                  </a:lnTo>
                  <a:cubicBezTo>
                    <a:pt x="1039" y="1638"/>
                    <a:pt x="1090" y="1580"/>
                    <a:pt x="1142" y="1524"/>
                  </a:cubicBezTo>
                  <a:cubicBezTo>
                    <a:pt x="1216" y="1447"/>
                    <a:pt x="1213" y="1323"/>
                    <a:pt x="1134" y="1249"/>
                  </a:cubicBezTo>
                  <a:cubicBezTo>
                    <a:pt x="1097" y="1214"/>
                    <a:pt x="1049" y="1196"/>
                    <a:pt x="1001" y="1196"/>
                  </a:cubicBezTo>
                  <a:cubicBezTo>
                    <a:pt x="949" y="1196"/>
                    <a:pt x="898" y="1216"/>
                    <a:pt x="859" y="1257"/>
                  </a:cubicBezTo>
                  <a:cubicBezTo>
                    <a:pt x="801" y="1318"/>
                    <a:pt x="744" y="1382"/>
                    <a:pt x="691" y="1447"/>
                  </a:cubicBezTo>
                  <a:lnTo>
                    <a:pt x="82" y="2178"/>
                  </a:lnTo>
                  <a:cubicBezTo>
                    <a:pt x="27" y="2243"/>
                    <a:pt x="14" y="2336"/>
                    <a:pt x="51" y="2413"/>
                  </a:cubicBezTo>
                  <a:cubicBezTo>
                    <a:pt x="87" y="2490"/>
                    <a:pt x="165" y="2540"/>
                    <a:pt x="251" y="2540"/>
                  </a:cubicBezTo>
                  <a:lnTo>
                    <a:pt x="3226" y="2540"/>
                  </a:lnTo>
                  <a:lnTo>
                    <a:pt x="3226" y="4301"/>
                  </a:lnTo>
                  <a:lnTo>
                    <a:pt x="1300" y="4301"/>
                  </a:lnTo>
                  <a:cubicBezTo>
                    <a:pt x="979" y="4301"/>
                    <a:pt x="717" y="4562"/>
                    <a:pt x="717" y="4883"/>
                  </a:cubicBezTo>
                  <a:lnTo>
                    <a:pt x="717" y="6451"/>
                  </a:lnTo>
                  <a:lnTo>
                    <a:pt x="222" y="6451"/>
                  </a:lnTo>
                  <a:cubicBezTo>
                    <a:pt x="100" y="6451"/>
                    <a:pt x="1" y="6550"/>
                    <a:pt x="1" y="6671"/>
                  </a:cubicBezTo>
                  <a:lnTo>
                    <a:pt x="1" y="13069"/>
                  </a:lnTo>
                  <a:cubicBezTo>
                    <a:pt x="1" y="13191"/>
                    <a:pt x="100" y="13290"/>
                    <a:pt x="222" y="13290"/>
                  </a:cubicBezTo>
                  <a:lnTo>
                    <a:pt x="13070" y="13290"/>
                  </a:lnTo>
                  <a:cubicBezTo>
                    <a:pt x="13192" y="13290"/>
                    <a:pt x="13291" y="13191"/>
                    <a:pt x="13291" y="13069"/>
                  </a:cubicBezTo>
                  <a:lnTo>
                    <a:pt x="13291" y="6671"/>
                  </a:lnTo>
                  <a:cubicBezTo>
                    <a:pt x="13291" y="6550"/>
                    <a:pt x="13192" y="6451"/>
                    <a:pt x="13070" y="6451"/>
                  </a:cubicBezTo>
                  <a:lnTo>
                    <a:pt x="12566" y="6451"/>
                  </a:lnTo>
                  <a:cubicBezTo>
                    <a:pt x="12619" y="5872"/>
                    <a:pt x="12389" y="5324"/>
                    <a:pt x="11989" y="4956"/>
                  </a:cubicBezTo>
                  <a:cubicBezTo>
                    <a:pt x="11952" y="4922"/>
                    <a:pt x="11904" y="4905"/>
                    <a:pt x="11857" y="4905"/>
                  </a:cubicBezTo>
                  <a:cubicBezTo>
                    <a:pt x="11805" y="4905"/>
                    <a:pt x="11752" y="4926"/>
                    <a:pt x="11714" y="4967"/>
                  </a:cubicBezTo>
                  <a:cubicBezTo>
                    <a:pt x="11641" y="5047"/>
                    <a:pt x="11646" y="5170"/>
                    <a:pt x="11726" y="5242"/>
                  </a:cubicBezTo>
                  <a:cubicBezTo>
                    <a:pt x="12047" y="5538"/>
                    <a:pt x="12229" y="5983"/>
                    <a:pt x="12175" y="6451"/>
                  </a:cubicBezTo>
                  <a:lnTo>
                    <a:pt x="9358" y="6451"/>
                  </a:lnTo>
                  <a:cubicBezTo>
                    <a:pt x="9261" y="5602"/>
                    <a:pt x="9927" y="4869"/>
                    <a:pt x="10766" y="4869"/>
                  </a:cubicBezTo>
                  <a:cubicBezTo>
                    <a:pt x="10843" y="4869"/>
                    <a:pt x="10918" y="4875"/>
                    <a:pt x="10993" y="4887"/>
                  </a:cubicBezTo>
                  <a:cubicBezTo>
                    <a:pt x="11003" y="4889"/>
                    <a:pt x="11014" y="4889"/>
                    <a:pt x="11024" y="4889"/>
                  </a:cubicBezTo>
                  <a:cubicBezTo>
                    <a:pt x="11118" y="4889"/>
                    <a:pt x="11200" y="4821"/>
                    <a:pt x="11216" y="4725"/>
                  </a:cubicBezTo>
                  <a:cubicBezTo>
                    <a:pt x="11232" y="4620"/>
                    <a:pt x="11160" y="4520"/>
                    <a:pt x="11055" y="4503"/>
                  </a:cubicBezTo>
                  <a:cubicBezTo>
                    <a:pt x="10959" y="4488"/>
                    <a:pt x="10863" y="4479"/>
                    <a:pt x="10766" y="4479"/>
                  </a:cubicBezTo>
                  <a:cubicBezTo>
                    <a:pt x="9709" y="4479"/>
                    <a:pt x="8871" y="5389"/>
                    <a:pt x="8967" y="6451"/>
                  </a:cubicBezTo>
                  <a:lnTo>
                    <a:pt x="8632" y="6451"/>
                  </a:lnTo>
                  <a:lnTo>
                    <a:pt x="8632" y="4883"/>
                  </a:lnTo>
                  <a:cubicBezTo>
                    <a:pt x="8632" y="4562"/>
                    <a:pt x="8371" y="4301"/>
                    <a:pt x="8050" y="4301"/>
                  </a:cubicBezTo>
                  <a:lnTo>
                    <a:pt x="4332" y="4301"/>
                  </a:lnTo>
                  <a:lnTo>
                    <a:pt x="4332" y="2540"/>
                  </a:lnTo>
                  <a:lnTo>
                    <a:pt x="6107" y="2540"/>
                  </a:lnTo>
                  <a:cubicBezTo>
                    <a:pt x="6005" y="3095"/>
                    <a:pt x="6432" y="3615"/>
                    <a:pt x="7004" y="3615"/>
                  </a:cubicBezTo>
                  <a:lnTo>
                    <a:pt x="9871" y="3615"/>
                  </a:lnTo>
                  <a:cubicBezTo>
                    <a:pt x="10119" y="3615"/>
                    <a:pt x="10350" y="3517"/>
                    <a:pt x="10524" y="3339"/>
                  </a:cubicBezTo>
                  <a:cubicBezTo>
                    <a:pt x="10697" y="3161"/>
                    <a:pt x="10789" y="2926"/>
                    <a:pt x="10782" y="2678"/>
                  </a:cubicBezTo>
                  <a:cubicBezTo>
                    <a:pt x="10769" y="2217"/>
                    <a:pt x="10400" y="1839"/>
                    <a:pt x="9941" y="1796"/>
                  </a:cubicBezTo>
                  <a:cubicBezTo>
                    <a:pt x="9730" y="1356"/>
                    <a:pt x="9290" y="1076"/>
                    <a:pt x="8795" y="1076"/>
                  </a:cubicBezTo>
                  <a:cubicBezTo>
                    <a:pt x="8434" y="1076"/>
                    <a:pt x="8087" y="1233"/>
                    <a:pt x="7847" y="1501"/>
                  </a:cubicBezTo>
                  <a:cubicBezTo>
                    <a:pt x="7751" y="1456"/>
                    <a:pt x="7646" y="1434"/>
                    <a:pt x="7542" y="1434"/>
                  </a:cubicBezTo>
                  <a:cubicBezTo>
                    <a:pt x="7356" y="1434"/>
                    <a:pt x="7170" y="1504"/>
                    <a:pt x="7030" y="1642"/>
                  </a:cubicBezTo>
                  <a:lnTo>
                    <a:pt x="6867" y="1447"/>
                  </a:lnTo>
                  <a:cubicBezTo>
                    <a:pt x="6101" y="528"/>
                    <a:pt x="4975" y="0"/>
                    <a:pt x="3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1733074" y="1974339"/>
              <a:ext cx="128372" cy="73076"/>
            </a:xfrm>
            <a:custGeom>
              <a:avLst/>
              <a:gdLst/>
              <a:ahLst/>
              <a:cxnLst/>
              <a:rect l="l" t="t" r="r" b="b"/>
              <a:pathLst>
                <a:path w="4462" h="2540" extrusionOk="0">
                  <a:moveTo>
                    <a:pt x="2280" y="389"/>
                  </a:moveTo>
                  <a:lnTo>
                    <a:pt x="2280" y="1434"/>
                  </a:lnTo>
                  <a:lnTo>
                    <a:pt x="390" y="1434"/>
                  </a:lnTo>
                  <a:lnTo>
                    <a:pt x="390" y="389"/>
                  </a:lnTo>
                  <a:close/>
                  <a:moveTo>
                    <a:pt x="4072" y="1106"/>
                  </a:moveTo>
                  <a:lnTo>
                    <a:pt x="4072" y="2150"/>
                  </a:lnTo>
                  <a:lnTo>
                    <a:pt x="2181" y="2150"/>
                  </a:lnTo>
                  <a:lnTo>
                    <a:pt x="2181" y="1823"/>
                  </a:lnTo>
                  <a:lnTo>
                    <a:pt x="2345" y="1823"/>
                  </a:lnTo>
                  <a:cubicBezTo>
                    <a:pt x="2524" y="1823"/>
                    <a:pt x="2670" y="1678"/>
                    <a:pt x="2670" y="1499"/>
                  </a:cubicBezTo>
                  <a:lnTo>
                    <a:pt x="2670" y="1106"/>
                  </a:lnTo>
                  <a:close/>
                  <a:moveTo>
                    <a:pt x="325" y="1"/>
                  </a:moveTo>
                  <a:cubicBezTo>
                    <a:pt x="146" y="1"/>
                    <a:pt x="0" y="145"/>
                    <a:pt x="0" y="325"/>
                  </a:cubicBezTo>
                  <a:lnTo>
                    <a:pt x="0" y="1499"/>
                  </a:lnTo>
                  <a:cubicBezTo>
                    <a:pt x="0" y="1678"/>
                    <a:pt x="146" y="1823"/>
                    <a:pt x="325" y="1823"/>
                  </a:cubicBezTo>
                  <a:lnTo>
                    <a:pt x="1792" y="1823"/>
                  </a:lnTo>
                  <a:lnTo>
                    <a:pt x="1792" y="2215"/>
                  </a:lnTo>
                  <a:cubicBezTo>
                    <a:pt x="1792" y="2394"/>
                    <a:pt x="1938" y="2540"/>
                    <a:pt x="2117" y="2540"/>
                  </a:cubicBezTo>
                  <a:lnTo>
                    <a:pt x="4137" y="2540"/>
                  </a:lnTo>
                  <a:cubicBezTo>
                    <a:pt x="4316" y="2540"/>
                    <a:pt x="4462" y="2394"/>
                    <a:pt x="4462" y="2215"/>
                  </a:cubicBezTo>
                  <a:lnTo>
                    <a:pt x="4462" y="1042"/>
                  </a:lnTo>
                  <a:cubicBezTo>
                    <a:pt x="4462" y="863"/>
                    <a:pt x="4316" y="717"/>
                    <a:pt x="4137" y="717"/>
                  </a:cubicBezTo>
                  <a:lnTo>
                    <a:pt x="2670" y="717"/>
                  </a:lnTo>
                  <a:lnTo>
                    <a:pt x="2670" y="325"/>
                  </a:lnTo>
                  <a:cubicBezTo>
                    <a:pt x="2670" y="145"/>
                    <a:pt x="2524"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52"/>
          <p:cNvGrpSpPr/>
          <p:nvPr/>
        </p:nvGrpSpPr>
        <p:grpSpPr>
          <a:xfrm>
            <a:off x="825492" y="2042749"/>
            <a:ext cx="382382" cy="310227"/>
            <a:chOff x="1012587" y="1845449"/>
            <a:chExt cx="382382" cy="310227"/>
          </a:xfrm>
        </p:grpSpPr>
        <p:sp>
          <p:nvSpPr>
            <p:cNvPr id="928" name="Google Shape;928;p52"/>
            <p:cNvSpPr/>
            <p:nvPr/>
          </p:nvSpPr>
          <p:spPr>
            <a:xfrm>
              <a:off x="1012587" y="1845449"/>
              <a:ext cx="382382" cy="310227"/>
            </a:xfrm>
            <a:custGeom>
              <a:avLst/>
              <a:gdLst/>
              <a:ahLst/>
              <a:cxnLst/>
              <a:rect l="l" t="t" r="r" b="b"/>
              <a:pathLst>
                <a:path w="13291" h="10783" extrusionOk="0">
                  <a:moveTo>
                    <a:pt x="12901" y="1823"/>
                  </a:moveTo>
                  <a:lnTo>
                    <a:pt x="12901" y="9887"/>
                  </a:lnTo>
                  <a:cubicBezTo>
                    <a:pt x="12901" y="10166"/>
                    <a:pt x="12674" y="10393"/>
                    <a:pt x="12395" y="10393"/>
                  </a:cubicBezTo>
                  <a:lnTo>
                    <a:pt x="895" y="10393"/>
                  </a:lnTo>
                  <a:cubicBezTo>
                    <a:pt x="617" y="10393"/>
                    <a:pt x="389" y="10166"/>
                    <a:pt x="389" y="9887"/>
                  </a:cubicBezTo>
                  <a:lnTo>
                    <a:pt x="389" y="1823"/>
                  </a:lnTo>
                  <a:close/>
                  <a:moveTo>
                    <a:pt x="895" y="1"/>
                  </a:moveTo>
                  <a:cubicBezTo>
                    <a:pt x="402" y="1"/>
                    <a:pt x="1" y="403"/>
                    <a:pt x="1" y="896"/>
                  </a:cubicBezTo>
                  <a:lnTo>
                    <a:pt x="1" y="9887"/>
                  </a:lnTo>
                  <a:cubicBezTo>
                    <a:pt x="1" y="10381"/>
                    <a:pt x="402" y="10782"/>
                    <a:pt x="895" y="10782"/>
                  </a:cubicBezTo>
                  <a:lnTo>
                    <a:pt x="12395" y="10782"/>
                  </a:lnTo>
                  <a:cubicBezTo>
                    <a:pt x="12890" y="10782"/>
                    <a:pt x="13291" y="10381"/>
                    <a:pt x="13291" y="9887"/>
                  </a:cubicBezTo>
                  <a:lnTo>
                    <a:pt x="13291" y="896"/>
                  </a:lnTo>
                  <a:cubicBezTo>
                    <a:pt x="13291" y="402"/>
                    <a:pt x="12890" y="1"/>
                    <a:pt x="12395" y="1"/>
                  </a:cubicBezTo>
                  <a:lnTo>
                    <a:pt x="2704" y="1"/>
                  </a:lnTo>
                  <a:cubicBezTo>
                    <a:pt x="2597" y="1"/>
                    <a:pt x="2509" y="88"/>
                    <a:pt x="2509" y="196"/>
                  </a:cubicBezTo>
                  <a:cubicBezTo>
                    <a:pt x="2509" y="304"/>
                    <a:pt x="2597" y="390"/>
                    <a:pt x="2704" y="390"/>
                  </a:cubicBezTo>
                  <a:lnTo>
                    <a:pt x="12395" y="390"/>
                  </a:lnTo>
                  <a:cubicBezTo>
                    <a:pt x="12674" y="390"/>
                    <a:pt x="12901" y="617"/>
                    <a:pt x="12901" y="896"/>
                  </a:cubicBezTo>
                  <a:lnTo>
                    <a:pt x="12901" y="1435"/>
                  </a:lnTo>
                  <a:lnTo>
                    <a:pt x="390" y="1435"/>
                  </a:lnTo>
                  <a:lnTo>
                    <a:pt x="390" y="896"/>
                  </a:lnTo>
                  <a:cubicBezTo>
                    <a:pt x="390" y="617"/>
                    <a:pt x="617" y="390"/>
                    <a:pt x="895" y="390"/>
                  </a:cubicBezTo>
                  <a:lnTo>
                    <a:pt x="1796" y="390"/>
                  </a:lnTo>
                  <a:cubicBezTo>
                    <a:pt x="1903" y="390"/>
                    <a:pt x="1990" y="304"/>
                    <a:pt x="1990" y="196"/>
                  </a:cubicBezTo>
                  <a:cubicBezTo>
                    <a:pt x="1990" y="88"/>
                    <a:pt x="1903"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1352792" y="1866077"/>
              <a:ext cx="11249" cy="11220"/>
            </a:xfrm>
            <a:custGeom>
              <a:avLst/>
              <a:gdLst/>
              <a:ahLst/>
              <a:cxnLst/>
              <a:rect l="l" t="t" r="r" b="b"/>
              <a:pathLst>
                <a:path w="391" h="390" extrusionOk="0">
                  <a:moveTo>
                    <a:pt x="196" y="0"/>
                  </a:moveTo>
                  <a:cubicBezTo>
                    <a:pt x="88" y="0"/>
                    <a:pt x="1" y="88"/>
                    <a:pt x="1" y="196"/>
                  </a:cubicBezTo>
                  <a:cubicBezTo>
                    <a:pt x="1" y="303"/>
                    <a:pt x="88" y="390"/>
                    <a:pt x="196" y="390"/>
                  </a:cubicBezTo>
                  <a:cubicBezTo>
                    <a:pt x="303" y="390"/>
                    <a:pt x="390" y="303"/>
                    <a:pt x="390" y="196"/>
                  </a:cubicBezTo>
                  <a:cubicBezTo>
                    <a:pt x="390" y="88"/>
                    <a:pt x="303"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1332192" y="1866077"/>
              <a:ext cx="11220" cy="11220"/>
            </a:xfrm>
            <a:custGeom>
              <a:avLst/>
              <a:gdLst/>
              <a:ahLst/>
              <a:cxnLst/>
              <a:rect l="l" t="t" r="r" b="b"/>
              <a:pathLst>
                <a:path w="390" h="390" extrusionOk="0">
                  <a:moveTo>
                    <a:pt x="194" y="0"/>
                  </a:moveTo>
                  <a:cubicBezTo>
                    <a:pt x="87" y="0"/>
                    <a:pt x="0" y="88"/>
                    <a:pt x="0" y="196"/>
                  </a:cubicBezTo>
                  <a:cubicBezTo>
                    <a:pt x="0" y="303"/>
                    <a:pt x="87" y="390"/>
                    <a:pt x="194" y="390"/>
                  </a:cubicBezTo>
                  <a:cubicBezTo>
                    <a:pt x="302" y="390"/>
                    <a:pt x="390" y="303"/>
                    <a:pt x="390" y="196"/>
                  </a:cubicBezTo>
                  <a:cubicBezTo>
                    <a:pt x="390" y="88"/>
                    <a:pt x="302"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1311564" y="1866077"/>
              <a:ext cx="11249" cy="11220"/>
            </a:xfrm>
            <a:custGeom>
              <a:avLst/>
              <a:gdLst/>
              <a:ahLst/>
              <a:cxnLst/>
              <a:rect l="l" t="t" r="r" b="b"/>
              <a:pathLst>
                <a:path w="391" h="390" extrusionOk="0">
                  <a:moveTo>
                    <a:pt x="195" y="0"/>
                  </a:moveTo>
                  <a:cubicBezTo>
                    <a:pt x="87" y="0"/>
                    <a:pt x="1" y="88"/>
                    <a:pt x="1" y="196"/>
                  </a:cubicBezTo>
                  <a:cubicBezTo>
                    <a:pt x="1" y="303"/>
                    <a:pt x="87" y="390"/>
                    <a:pt x="195" y="390"/>
                  </a:cubicBezTo>
                  <a:cubicBezTo>
                    <a:pt x="302" y="390"/>
                    <a:pt x="390" y="303"/>
                    <a:pt x="390" y="196"/>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1136298" y="1866077"/>
              <a:ext cx="134931" cy="11220"/>
            </a:xfrm>
            <a:custGeom>
              <a:avLst/>
              <a:gdLst/>
              <a:ahLst/>
              <a:cxnLst/>
              <a:rect l="l" t="t" r="r" b="b"/>
              <a:pathLst>
                <a:path w="4690" h="390" extrusionOk="0">
                  <a:moveTo>
                    <a:pt x="195" y="0"/>
                  </a:moveTo>
                  <a:cubicBezTo>
                    <a:pt x="88" y="0"/>
                    <a:pt x="1" y="88"/>
                    <a:pt x="1" y="196"/>
                  </a:cubicBezTo>
                  <a:cubicBezTo>
                    <a:pt x="1" y="303"/>
                    <a:pt x="88" y="390"/>
                    <a:pt x="195" y="390"/>
                  </a:cubicBezTo>
                  <a:lnTo>
                    <a:pt x="4495" y="390"/>
                  </a:lnTo>
                  <a:cubicBezTo>
                    <a:pt x="4603" y="390"/>
                    <a:pt x="4690" y="303"/>
                    <a:pt x="4690" y="196"/>
                  </a:cubicBezTo>
                  <a:cubicBezTo>
                    <a:pt x="4690" y="88"/>
                    <a:pt x="4603" y="0"/>
                    <a:pt x="4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1053843" y="2015566"/>
              <a:ext cx="299870" cy="114303"/>
            </a:xfrm>
            <a:custGeom>
              <a:avLst/>
              <a:gdLst/>
              <a:ahLst/>
              <a:cxnLst/>
              <a:rect l="l" t="t" r="r" b="b"/>
              <a:pathLst>
                <a:path w="10423" h="3973" extrusionOk="0">
                  <a:moveTo>
                    <a:pt x="10034" y="390"/>
                  </a:moveTo>
                  <a:lnTo>
                    <a:pt x="10034" y="717"/>
                  </a:lnTo>
                  <a:lnTo>
                    <a:pt x="389" y="717"/>
                  </a:lnTo>
                  <a:lnTo>
                    <a:pt x="389" y="390"/>
                  </a:lnTo>
                  <a:close/>
                  <a:moveTo>
                    <a:pt x="5017" y="1107"/>
                  </a:moveTo>
                  <a:lnTo>
                    <a:pt x="5017" y="2236"/>
                  </a:lnTo>
                  <a:lnTo>
                    <a:pt x="389" y="2236"/>
                  </a:lnTo>
                  <a:lnTo>
                    <a:pt x="389" y="1107"/>
                  </a:lnTo>
                  <a:close/>
                  <a:moveTo>
                    <a:pt x="7526" y="1107"/>
                  </a:moveTo>
                  <a:lnTo>
                    <a:pt x="7526" y="2236"/>
                  </a:lnTo>
                  <a:lnTo>
                    <a:pt x="5406" y="2236"/>
                  </a:lnTo>
                  <a:lnTo>
                    <a:pt x="5406" y="1107"/>
                  </a:lnTo>
                  <a:close/>
                  <a:moveTo>
                    <a:pt x="10034" y="1107"/>
                  </a:moveTo>
                  <a:lnTo>
                    <a:pt x="10034" y="2236"/>
                  </a:lnTo>
                  <a:lnTo>
                    <a:pt x="7914" y="2236"/>
                  </a:lnTo>
                  <a:lnTo>
                    <a:pt x="7914" y="1107"/>
                  </a:lnTo>
                  <a:close/>
                  <a:moveTo>
                    <a:pt x="5017" y="2625"/>
                  </a:moveTo>
                  <a:lnTo>
                    <a:pt x="5017" y="3584"/>
                  </a:lnTo>
                  <a:lnTo>
                    <a:pt x="389" y="3584"/>
                  </a:lnTo>
                  <a:lnTo>
                    <a:pt x="389" y="2625"/>
                  </a:lnTo>
                  <a:close/>
                  <a:moveTo>
                    <a:pt x="7526" y="2625"/>
                  </a:moveTo>
                  <a:lnTo>
                    <a:pt x="7526" y="3584"/>
                  </a:lnTo>
                  <a:lnTo>
                    <a:pt x="5406" y="3584"/>
                  </a:lnTo>
                  <a:lnTo>
                    <a:pt x="5406" y="2625"/>
                  </a:lnTo>
                  <a:close/>
                  <a:moveTo>
                    <a:pt x="10034" y="2625"/>
                  </a:moveTo>
                  <a:lnTo>
                    <a:pt x="10034" y="3584"/>
                  </a:lnTo>
                  <a:lnTo>
                    <a:pt x="7914" y="3584"/>
                  </a:lnTo>
                  <a:lnTo>
                    <a:pt x="7914" y="2625"/>
                  </a:lnTo>
                  <a:close/>
                  <a:moveTo>
                    <a:pt x="336" y="1"/>
                  </a:moveTo>
                  <a:cubicBezTo>
                    <a:pt x="151" y="1"/>
                    <a:pt x="1" y="151"/>
                    <a:pt x="1" y="336"/>
                  </a:cubicBezTo>
                  <a:lnTo>
                    <a:pt x="1" y="3638"/>
                  </a:lnTo>
                  <a:cubicBezTo>
                    <a:pt x="1" y="3823"/>
                    <a:pt x="151" y="3973"/>
                    <a:pt x="336" y="3973"/>
                  </a:cubicBezTo>
                  <a:lnTo>
                    <a:pt x="10088" y="3973"/>
                  </a:lnTo>
                  <a:cubicBezTo>
                    <a:pt x="10273" y="3973"/>
                    <a:pt x="10423" y="3823"/>
                    <a:pt x="10423" y="3638"/>
                  </a:cubicBezTo>
                  <a:lnTo>
                    <a:pt x="10423" y="336"/>
                  </a:lnTo>
                  <a:cubicBezTo>
                    <a:pt x="10423" y="151"/>
                    <a:pt x="10273" y="1"/>
                    <a:pt x="10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1115698" y="2056794"/>
              <a:ext cx="73076" cy="11249"/>
            </a:xfrm>
            <a:custGeom>
              <a:avLst/>
              <a:gdLst/>
              <a:ahLst/>
              <a:cxnLst/>
              <a:rect l="l" t="t" r="r" b="b"/>
              <a:pathLst>
                <a:path w="2540" h="391" extrusionOk="0">
                  <a:moveTo>
                    <a:pt x="195" y="1"/>
                  </a:moveTo>
                  <a:cubicBezTo>
                    <a:pt x="87" y="1"/>
                    <a:pt x="0" y="88"/>
                    <a:pt x="0" y="196"/>
                  </a:cubicBezTo>
                  <a:cubicBezTo>
                    <a:pt x="0" y="304"/>
                    <a:pt x="87" y="390"/>
                    <a:pt x="195" y="390"/>
                  </a:cubicBezTo>
                  <a:lnTo>
                    <a:pt x="2345" y="390"/>
                  </a:lnTo>
                  <a:cubicBezTo>
                    <a:pt x="2453" y="390"/>
                    <a:pt x="2540" y="304"/>
                    <a:pt x="2540" y="196"/>
                  </a:cubicBezTo>
                  <a:cubicBezTo>
                    <a:pt x="2540" y="88"/>
                    <a:pt x="2453"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1074471" y="2056794"/>
              <a:ext cx="31820" cy="11249"/>
            </a:xfrm>
            <a:custGeom>
              <a:avLst/>
              <a:gdLst/>
              <a:ahLst/>
              <a:cxnLst/>
              <a:rect l="l" t="t" r="r" b="b"/>
              <a:pathLst>
                <a:path w="1106" h="391" extrusionOk="0">
                  <a:moveTo>
                    <a:pt x="195" y="1"/>
                  </a:moveTo>
                  <a:cubicBezTo>
                    <a:pt x="87" y="1"/>
                    <a:pt x="0" y="88"/>
                    <a:pt x="0" y="196"/>
                  </a:cubicBezTo>
                  <a:cubicBezTo>
                    <a:pt x="0" y="304"/>
                    <a:pt x="87" y="390"/>
                    <a:pt x="195" y="390"/>
                  </a:cubicBezTo>
                  <a:lnTo>
                    <a:pt x="911" y="390"/>
                  </a:lnTo>
                  <a:cubicBezTo>
                    <a:pt x="1019" y="390"/>
                    <a:pt x="1105" y="304"/>
                    <a:pt x="1105" y="196"/>
                  </a:cubicBezTo>
                  <a:cubicBezTo>
                    <a:pt x="1105" y="88"/>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1146626" y="2098050"/>
              <a:ext cx="42148" cy="11220"/>
            </a:xfrm>
            <a:custGeom>
              <a:avLst/>
              <a:gdLst/>
              <a:ahLst/>
              <a:cxnLst/>
              <a:rect l="l" t="t" r="r" b="b"/>
              <a:pathLst>
                <a:path w="1465" h="390" extrusionOk="0">
                  <a:moveTo>
                    <a:pt x="195" y="1"/>
                  </a:moveTo>
                  <a:cubicBezTo>
                    <a:pt x="87" y="1"/>
                    <a:pt x="1" y="88"/>
                    <a:pt x="1" y="195"/>
                  </a:cubicBezTo>
                  <a:cubicBezTo>
                    <a:pt x="1" y="303"/>
                    <a:pt x="87" y="389"/>
                    <a:pt x="195" y="389"/>
                  </a:cubicBezTo>
                  <a:lnTo>
                    <a:pt x="1270" y="389"/>
                  </a:lnTo>
                  <a:cubicBezTo>
                    <a:pt x="1378" y="389"/>
                    <a:pt x="1465" y="303"/>
                    <a:pt x="1465" y="195"/>
                  </a:cubicBezTo>
                  <a:cubicBezTo>
                    <a:pt x="1465" y="88"/>
                    <a:pt x="137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1074471" y="2098050"/>
              <a:ext cx="62747" cy="11220"/>
            </a:xfrm>
            <a:custGeom>
              <a:avLst/>
              <a:gdLst/>
              <a:ahLst/>
              <a:cxnLst/>
              <a:rect l="l" t="t" r="r" b="b"/>
              <a:pathLst>
                <a:path w="2181" h="390" extrusionOk="0">
                  <a:moveTo>
                    <a:pt x="195" y="1"/>
                  </a:moveTo>
                  <a:cubicBezTo>
                    <a:pt x="87" y="1"/>
                    <a:pt x="0" y="88"/>
                    <a:pt x="0" y="195"/>
                  </a:cubicBezTo>
                  <a:cubicBezTo>
                    <a:pt x="0" y="303"/>
                    <a:pt x="87" y="389"/>
                    <a:pt x="195" y="389"/>
                  </a:cubicBezTo>
                  <a:lnTo>
                    <a:pt x="1986" y="389"/>
                  </a:lnTo>
                  <a:cubicBezTo>
                    <a:pt x="2094" y="389"/>
                    <a:pt x="2181" y="303"/>
                    <a:pt x="2181" y="195"/>
                  </a:cubicBezTo>
                  <a:cubicBezTo>
                    <a:pt x="2181" y="88"/>
                    <a:pt x="2094"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1224391" y="2056794"/>
              <a:ext cx="11192" cy="11249"/>
            </a:xfrm>
            <a:custGeom>
              <a:avLst/>
              <a:gdLst/>
              <a:ahLst/>
              <a:cxnLst/>
              <a:rect l="l" t="t" r="r" b="b"/>
              <a:pathLst>
                <a:path w="389" h="391" extrusionOk="0">
                  <a:moveTo>
                    <a:pt x="195" y="1"/>
                  </a:moveTo>
                  <a:cubicBezTo>
                    <a:pt x="87" y="1"/>
                    <a:pt x="0" y="88"/>
                    <a:pt x="0" y="196"/>
                  </a:cubicBezTo>
                  <a:cubicBezTo>
                    <a:pt x="0" y="303"/>
                    <a:pt x="87" y="390"/>
                    <a:pt x="195" y="390"/>
                  </a:cubicBezTo>
                  <a:cubicBezTo>
                    <a:pt x="302" y="390"/>
                    <a:pt x="389" y="303"/>
                    <a:pt x="389" y="196"/>
                  </a:cubicBezTo>
                  <a:cubicBezTo>
                    <a:pt x="389"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1245163" y="2056794"/>
              <a:ext cx="11220" cy="11249"/>
            </a:xfrm>
            <a:custGeom>
              <a:avLst/>
              <a:gdLst/>
              <a:ahLst/>
              <a:cxnLst/>
              <a:rect l="l" t="t" r="r" b="b"/>
              <a:pathLst>
                <a:path w="390" h="391" extrusionOk="0">
                  <a:moveTo>
                    <a:pt x="195" y="1"/>
                  </a:moveTo>
                  <a:cubicBezTo>
                    <a:pt x="88" y="1"/>
                    <a:pt x="1" y="88"/>
                    <a:pt x="1" y="196"/>
                  </a:cubicBezTo>
                  <a:cubicBezTo>
                    <a:pt x="1" y="303"/>
                    <a:pt x="88" y="390"/>
                    <a:pt x="195" y="390"/>
                  </a:cubicBezTo>
                  <a:cubicBezTo>
                    <a:pt x="303" y="390"/>
                    <a:pt x="390" y="303"/>
                    <a:pt x="390" y="196"/>
                  </a:cubicBezTo>
                  <a:cubicBezTo>
                    <a:pt x="390"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1224391" y="2097848"/>
              <a:ext cx="11192" cy="11220"/>
            </a:xfrm>
            <a:custGeom>
              <a:avLst/>
              <a:gdLst/>
              <a:ahLst/>
              <a:cxnLst/>
              <a:rect l="l" t="t" r="r" b="b"/>
              <a:pathLst>
                <a:path w="389" h="390" extrusionOk="0">
                  <a:moveTo>
                    <a:pt x="195" y="0"/>
                  </a:moveTo>
                  <a:cubicBezTo>
                    <a:pt x="87" y="0"/>
                    <a:pt x="0" y="87"/>
                    <a:pt x="0" y="195"/>
                  </a:cubicBezTo>
                  <a:cubicBezTo>
                    <a:pt x="0" y="302"/>
                    <a:pt x="87" y="389"/>
                    <a:pt x="195" y="389"/>
                  </a:cubicBezTo>
                  <a:cubicBezTo>
                    <a:pt x="302" y="389"/>
                    <a:pt x="389" y="302"/>
                    <a:pt x="389" y="195"/>
                  </a:cubicBezTo>
                  <a:cubicBezTo>
                    <a:pt x="389"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1245163" y="2097848"/>
              <a:ext cx="11220" cy="11220"/>
            </a:xfrm>
            <a:custGeom>
              <a:avLst/>
              <a:gdLst/>
              <a:ahLst/>
              <a:cxnLst/>
              <a:rect l="l" t="t" r="r" b="b"/>
              <a:pathLst>
                <a:path w="390" h="390" extrusionOk="0">
                  <a:moveTo>
                    <a:pt x="195" y="0"/>
                  </a:moveTo>
                  <a:cubicBezTo>
                    <a:pt x="88" y="0"/>
                    <a:pt x="1" y="87"/>
                    <a:pt x="1" y="195"/>
                  </a:cubicBezTo>
                  <a:cubicBezTo>
                    <a:pt x="1" y="302"/>
                    <a:pt x="88" y="389"/>
                    <a:pt x="195" y="389"/>
                  </a:cubicBezTo>
                  <a:cubicBezTo>
                    <a:pt x="303" y="389"/>
                    <a:pt x="390" y="302"/>
                    <a:pt x="390" y="195"/>
                  </a:cubicBezTo>
                  <a:cubicBezTo>
                    <a:pt x="390"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1301063" y="2054837"/>
              <a:ext cx="21923" cy="17607"/>
            </a:xfrm>
            <a:custGeom>
              <a:avLst/>
              <a:gdLst/>
              <a:ahLst/>
              <a:cxnLst/>
              <a:rect l="l" t="t" r="r" b="b"/>
              <a:pathLst>
                <a:path w="762" h="612" extrusionOk="0">
                  <a:moveTo>
                    <a:pt x="548" y="1"/>
                  </a:moveTo>
                  <a:cubicBezTo>
                    <a:pt x="498" y="1"/>
                    <a:pt x="448" y="20"/>
                    <a:pt x="410" y="57"/>
                  </a:cubicBezTo>
                  <a:lnTo>
                    <a:pt x="323" y="144"/>
                  </a:lnTo>
                  <a:cubicBezTo>
                    <a:pt x="290" y="122"/>
                    <a:pt x="252" y="111"/>
                    <a:pt x="215" y="111"/>
                  </a:cubicBezTo>
                  <a:cubicBezTo>
                    <a:pt x="164" y="111"/>
                    <a:pt x="114" y="131"/>
                    <a:pt x="76" y="169"/>
                  </a:cubicBezTo>
                  <a:cubicBezTo>
                    <a:pt x="1" y="244"/>
                    <a:pt x="1" y="367"/>
                    <a:pt x="76" y="444"/>
                  </a:cubicBezTo>
                  <a:lnTo>
                    <a:pt x="188" y="555"/>
                  </a:lnTo>
                  <a:cubicBezTo>
                    <a:pt x="226" y="593"/>
                    <a:pt x="276" y="612"/>
                    <a:pt x="326" y="612"/>
                  </a:cubicBezTo>
                  <a:cubicBezTo>
                    <a:pt x="375" y="612"/>
                    <a:pt x="425" y="593"/>
                    <a:pt x="463" y="555"/>
                  </a:cubicBezTo>
                  <a:lnTo>
                    <a:pt x="685" y="332"/>
                  </a:lnTo>
                  <a:cubicBezTo>
                    <a:pt x="762" y="257"/>
                    <a:pt x="762" y="134"/>
                    <a:pt x="685" y="57"/>
                  </a:cubicBezTo>
                  <a:cubicBezTo>
                    <a:pt x="647" y="20"/>
                    <a:pt x="598"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1177525" y="1922783"/>
              <a:ext cx="165859" cy="31877"/>
            </a:xfrm>
            <a:custGeom>
              <a:avLst/>
              <a:gdLst/>
              <a:ahLst/>
              <a:cxnLst/>
              <a:rect l="l" t="t" r="r" b="b"/>
              <a:pathLst>
                <a:path w="5765" h="1108" extrusionOk="0">
                  <a:moveTo>
                    <a:pt x="219" y="1"/>
                  </a:moveTo>
                  <a:cubicBezTo>
                    <a:pt x="99" y="1"/>
                    <a:pt x="1" y="98"/>
                    <a:pt x="1" y="219"/>
                  </a:cubicBezTo>
                  <a:lnTo>
                    <a:pt x="1" y="888"/>
                  </a:lnTo>
                  <a:cubicBezTo>
                    <a:pt x="1" y="1009"/>
                    <a:pt x="99" y="1107"/>
                    <a:pt x="219" y="1107"/>
                  </a:cubicBezTo>
                  <a:lnTo>
                    <a:pt x="3766" y="1107"/>
                  </a:lnTo>
                  <a:cubicBezTo>
                    <a:pt x="3874" y="1107"/>
                    <a:pt x="3961" y="1019"/>
                    <a:pt x="3961" y="912"/>
                  </a:cubicBezTo>
                  <a:cubicBezTo>
                    <a:pt x="3961" y="804"/>
                    <a:pt x="3874" y="717"/>
                    <a:pt x="3766" y="717"/>
                  </a:cubicBezTo>
                  <a:lnTo>
                    <a:pt x="391" y="717"/>
                  </a:lnTo>
                  <a:lnTo>
                    <a:pt x="391" y="390"/>
                  </a:lnTo>
                  <a:lnTo>
                    <a:pt x="5376" y="390"/>
                  </a:lnTo>
                  <a:lnTo>
                    <a:pt x="5376" y="717"/>
                  </a:lnTo>
                  <a:lnTo>
                    <a:pt x="4675" y="717"/>
                  </a:lnTo>
                  <a:cubicBezTo>
                    <a:pt x="4568" y="717"/>
                    <a:pt x="4480" y="804"/>
                    <a:pt x="4480" y="912"/>
                  </a:cubicBezTo>
                  <a:cubicBezTo>
                    <a:pt x="4480" y="1019"/>
                    <a:pt x="4568" y="1107"/>
                    <a:pt x="4675" y="1107"/>
                  </a:cubicBezTo>
                  <a:lnTo>
                    <a:pt x="5547" y="1107"/>
                  </a:lnTo>
                  <a:cubicBezTo>
                    <a:pt x="5668" y="1107"/>
                    <a:pt x="5765" y="1009"/>
                    <a:pt x="5765" y="888"/>
                  </a:cubicBezTo>
                  <a:lnTo>
                    <a:pt x="5765" y="219"/>
                  </a:lnTo>
                  <a:cubicBezTo>
                    <a:pt x="5765" y="98"/>
                    <a:pt x="5668" y="1"/>
                    <a:pt x="5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1187853" y="1964010"/>
              <a:ext cx="93704" cy="11249"/>
            </a:xfrm>
            <a:custGeom>
              <a:avLst/>
              <a:gdLst/>
              <a:ahLst/>
              <a:cxnLst/>
              <a:rect l="l" t="t" r="r" b="b"/>
              <a:pathLst>
                <a:path w="3257" h="391" extrusionOk="0">
                  <a:moveTo>
                    <a:pt x="195" y="1"/>
                  </a:moveTo>
                  <a:cubicBezTo>
                    <a:pt x="87" y="1"/>
                    <a:pt x="1" y="88"/>
                    <a:pt x="1" y="195"/>
                  </a:cubicBezTo>
                  <a:cubicBezTo>
                    <a:pt x="1" y="303"/>
                    <a:pt x="87" y="391"/>
                    <a:pt x="195" y="391"/>
                  </a:cubicBezTo>
                  <a:lnTo>
                    <a:pt x="3062" y="391"/>
                  </a:lnTo>
                  <a:cubicBezTo>
                    <a:pt x="3169" y="391"/>
                    <a:pt x="3256" y="303"/>
                    <a:pt x="3256" y="195"/>
                  </a:cubicBezTo>
                  <a:cubicBezTo>
                    <a:pt x="3256" y="88"/>
                    <a:pt x="3169" y="1"/>
                    <a:pt x="3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1239409" y="1984639"/>
              <a:ext cx="21520" cy="11249"/>
            </a:xfrm>
            <a:custGeom>
              <a:avLst/>
              <a:gdLst/>
              <a:ahLst/>
              <a:cxnLst/>
              <a:rect l="l" t="t" r="r" b="b"/>
              <a:pathLst>
                <a:path w="748" h="391" extrusionOk="0">
                  <a:moveTo>
                    <a:pt x="195" y="0"/>
                  </a:moveTo>
                  <a:cubicBezTo>
                    <a:pt x="87" y="0"/>
                    <a:pt x="0" y="88"/>
                    <a:pt x="0" y="196"/>
                  </a:cubicBezTo>
                  <a:cubicBezTo>
                    <a:pt x="0" y="303"/>
                    <a:pt x="87" y="390"/>
                    <a:pt x="195"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1187853" y="1984639"/>
              <a:ext cx="42148" cy="11249"/>
            </a:xfrm>
            <a:custGeom>
              <a:avLst/>
              <a:gdLst/>
              <a:ahLst/>
              <a:cxnLst/>
              <a:rect l="l" t="t" r="r" b="b"/>
              <a:pathLst>
                <a:path w="1465" h="391" extrusionOk="0">
                  <a:moveTo>
                    <a:pt x="195" y="0"/>
                  </a:moveTo>
                  <a:cubicBezTo>
                    <a:pt x="87" y="0"/>
                    <a:pt x="1" y="88"/>
                    <a:pt x="1" y="196"/>
                  </a:cubicBezTo>
                  <a:cubicBezTo>
                    <a:pt x="1" y="303"/>
                    <a:pt x="87" y="390"/>
                    <a:pt x="195" y="390"/>
                  </a:cubicBezTo>
                  <a:lnTo>
                    <a:pt x="1270" y="390"/>
                  </a:lnTo>
                  <a:cubicBezTo>
                    <a:pt x="1378" y="390"/>
                    <a:pt x="1465" y="303"/>
                    <a:pt x="1465" y="196"/>
                  </a:cubicBezTo>
                  <a:cubicBezTo>
                    <a:pt x="1465" y="88"/>
                    <a:pt x="1378"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1311564" y="1964010"/>
              <a:ext cx="31848" cy="11249"/>
            </a:xfrm>
            <a:custGeom>
              <a:avLst/>
              <a:gdLst/>
              <a:ahLst/>
              <a:cxnLst/>
              <a:rect l="l" t="t" r="r" b="b"/>
              <a:pathLst>
                <a:path w="1107" h="391" extrusionOk="0">
                  <a:moveTo>
                    <a:pt x="195" y="1"/>
                  </a:moveTo>
                  <a:cubicBezTo>
                    <a:pt x="87" y="1"/>
                    <a:pt x="1" y="88"/>
                    <a:pt x="1" y="195"/>
                  </a:cubicBezTo>
                  <a:cubicBezTo>
                    <a:pt x="1" y="303"/>
                    <a:pt x="87" y="391"/>
                    <a:pt x="195" y="391"/>
                  </a:cubicBezTo>
                  <a:lnTo>
                    <a:pt x="911" y="391"/>
                  </a:lnTo>
                  <a:cubicBezTo>
                    <a:pt x="1019" y="391"/>
                    <a:pt x="1107" y="303"/>
                    <a:pt x="1107" y="195"/>
                  </a:cubicBezTo>
                  <a:cubicBezTo>
                    <a:pt x="1107" y="88"/>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1290965" y="1984639"/>
              <a:ext cx="52448" cy="11249"/>
            </a:xfrm>
            <a:custGeom>
              <a:avLst/>
              <a:gdLst/>
              <a:ahLst/>
              <a:cxnLst/>
              <a:rect l="l" t="t" r="r" b="b"/>
              <a:pathLst>
                <a:path w="1823" h="391" extrusionOk="0">
                  <a:moveTo>
                    <a:pt x="194" y="0"/>
                  </a:moveTo>
                  <a:cubicBezTo>
                    <a:pt x="87" y="0"/>
                    <a:pt x="0" y="88"/>
                    <a:pt x="0" y="196"/>
                  </a:cubicBezTo>
                  <a:cubicBezTo>
                    <a:pt x="0" y="303"/>
                    <a:pt x="87" y="390"/>
                    <a:pt x="194" y="390"/>
                  </a:cubicBezTo>
                  <a:lnTo>
                    <a:pt x="1627" y="390"/>
                  </a:lnTo>
                  <a:cubicBezTo>
                    <a:pt x="1735" y="390"/>
                    <a:pt x="1823" y="303"/>
                    <a:pt x="1823" y="196"/>
                  </a:cubicBezTo>
                  <a:cubicBezTo>
                    <a:pt x="1823" y="88"/>
                    <a:pt x="1735" y="0"/>
                    <a:pt x="1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1073464" y="1912483"/>
              <a:ext cx="93675" cy="93704"/>
            </a:xfrm>
            <a:custGeom>
              <a:avLst/>
              <a:gdLst/>
              <a:ahLst/>
              <a:cxnLst/>
              <a:rect l="l" t="t" r="r" b="b"/>
              <a:pathLst>
                <a:path w="3256" h="3257" extrusionOk="0">
                  <a:moveTo>
                    <a:pt x="2150" y="390"/>
                  </a:moveTo>
                  <a:lnTo>
                    <a:pt x="2150" y="717"/>
                  </a:lnTo>
                  <a:lnTo>
                    <a:pt x="1106" y="717"/>
                  </a:lnTo>
                  <a:lnTo>
                    <a:pt x="1106" y="390"/>
                  </a:lnTo>
                  <a:close/>
                  <a:moveTo>
                    <a:pt x="2866" y="1106"/>
                  </a:moveTo>
                  <a:lnTo>
                    <a:pt x="2866" y="1369"/>
                  </a:lnTo>
                  <a:lnTo>
                    <a:pt x="2487" y="1495"/>
                  </a:lnTo>
                  <a:cubicBezTo>
                    <a:pt x="2451" y="1457"/>
                    <a:pt x="2401" y="1434"/>
                    <a:pt x="2345" y="1434"/>
                  </a:cubicBezTo>
                  <a:cubicBezTo>
                    <a:pt x="2245" y="1434"/>
                    <a:pt x="2162" y="1510"/>
                    <a:pt x="2151" y="1607"/>
                  </a:cubicBezTo>
                  <a:lnTo>
                    <a:pt x="1657" y="1772"/>
                  </a:lnTo>
                  <a:lnTo>
                    <a:pt x="1657" y="1771"/>
                  </a:lnTo>
                  <a:cubicBezTo>
                    <a:pt x="1650" y="1774"/>
                    <a:pt x="1643" y="1775"/>
                    <a:pt x="1635" y="1775"/>
                  </a:cubicBezTo>
                  <a:cubicBezTo>
                    <a:pt x="1627" y="1775"/>
                    <a:pt x="1619" y="1773"/>
                    <a:pt x="1611" y="1770"/>
                  </a:cubicBezTo>
                  <a:lnTo>
                    <a:pt x="1095" y="1563"/>
                  </a:lnTo>
                  <a:cubicBezTo>
                    <a:pt x="1068" y="1488"/>
                    <a:pt x="996" y="1434"/>
                    <a:pt x="911" y="1434"/>
                  </a:cubicBezTo>
                  <a:cubicBezTo>
                    <a:pt x="879" y="1434"/>
                    <a:pt x="849" y="1441"/>
                    <a:pt x="823" y="1455"/>
                  </a:cubicBezTo>
                  <a:lnTo>
                    <a:pt x="389" y="1281"/>
                  </a:lnTo>
                  <a:lnTo>
                    <a:pt x="389" y="1106"/>
                  </a:lnTo>
                  <a:close/>
                  <a:moveTo>
                    <a:pt x="962" y="0"/>
                  </a:moveTo>
                  <a:cubicBezTo>
                    <a:pt x="827" y="0"/>
                    <a:pt x="717" y="111"/>
                    <a:pt x="717" y="246"/>
                  </a:cubicBezTo>
                  <a:lnTo>
                    <a:pt x="717" y="717"/>
                  </a:lnTo>
                  <a:lnTo>
                    <a:pt x="221" y="717"/>
                  </a:lnTo>
                  <a:cubicBezTo>
                    <a:pt x="99" y="717"/>
                    <a:pt x="0" y="817"/>
                    <a:pt x="0" y="939"/>
                  </a:cubicBezTo>
                  <a:lnTo>
                    <a:pt x="0" y="1744"/>
                  </a:lnTo>
                  <a:cubicBezTo>
                    <a:pt x="0" y="1852"/>
                    <a:pt x="87" y="1939"/>
                    <a:pt x="194" y="1939"/>
                  </a:cubicBezTo>
                  <a:cubicBezTo>
                    <a:pt x="302" y="1939"/>
                    <a:pt x="389" y="1852"/>
                    <a:pt x="389" y="1744"/>
                  </a:cubicBezTo>
                  <a:lnTo>
                    <a:pt x="389" y="1701"/>
                  </a:lnTo>
                  <a:lnTo>
                    <a:pt x="717" y="1832"/>
                  </a:lnTo>
                  <a:lnTo>
                    <a:pt x="717" y="1986"/>
                  </a:lnTo>
                  <a:cubicBezTo>
                    <a:pt x="717" y="2094"/>
                    <a:pt x="803" y="2182"/>
                    <a:pt x="911" y="2182"/>
                  </a:cubicBezTo>
                  <a:cubicBezTo>
                    <a:pt x="1018" y="2182"/>
                    <a:pt x="1105" y="2095"/>
                    <a:pt x="1105" y="1987"/>
                  </a:cubicBezTo>
                  <a:lnTo>
                    <a:pt x="1466" y="2132"/>
                  </a:lnTo>
                  <a:cubicBezTo>
                    <a:pt x="1520" y="2154"/>
                    <a:pt x="1578" y="2165"/>
                    <a:pt x="1636" y="2165"/>
                  </a:cubicBezTo>
                  <a:cubicBezTo>
                    <a:pt x="1685" y="2165"/>
                    <a:pt x="1734" y="2157"/>
                    <a:pt x="1780" y="2141"/>
                  </a:cubicBezTo>
                  <a:lnTo>
                    <a:pt x="2152" y="2017"/>
                  </a:lnTo>
                  <a:cubicBezTo>
                    <a:pt x="2166" y="2110"/>
                    <a:pt x="2247" y="2182"/>
                    <a:pt x="2344" y="2182"/>
                  </a:cubicBezTo>
                  <a:cubicBezTo>
                    <a:pt x="2451" y="2182"/>
                    <a:pt x="2539" y="2095"/>
                    <a:pt x="2539" y="1987"/>
                  </a:cubicBezTo>
                  <a:lnTo>
                    <a:pt x="2539" y="1888"/>
                  </a:lnTo>
                  <a:lnTo>
                    <a:pt x="2866" y="1779"/>
                  </a:lnTo>
                  <a:lnTo>
                    <a:pt x="2866" y="2867"/>
                  </a:lnTo>
                  <a:lnTo>
                    <a:pt x="389" y="2867"/>
                  </a:lnTo>
                  <a:lnTo>
                    <a:pt x="389" y="2653"/>
                  </a:lnTo>
                  <a:cubicBezTo>
                    <a:pt x="389" y="2546"/>
                    <a:pt x="302" y="2459"/>
                    <a:pt x="194" y="2459"/>
                  </a:cubicBezTo>
                  <a:cubicBezTo>
                    <a:pt x="87" y="2459"/>
                    <a:pt x="0" y="2546"/>
                    <a:pt x="0" y="2653"/>
                  </a:cubicBezTo>
                  <a:lnTo>
                    <a:pt x="0" y="3035"/>
                  </a:lnTo>
                  <a:cubicBezTo>
                    <a:pt x="0" y="3157"/>
                    <a:pt x="99" y="3257"/>
                    <a:pt x="221" y="3257"/>
                  </a:cubicBezTo>
                  <a:lnTo>
                    <a:pt x="221" y="3256"/>
                  </a:lnTo>
                  <a:lnTo>
                    <a:pt x="3035" y="3256"/>
                  </a:lnTo>
                  <a:cubicBezTo>
                    <a:pt x="3157" y="3256"/>
                    <a:pt x="3256" y="3157"/>
                    <a:pt x="3256" y="3035"/>
                  </a:cubicBezTo>
                  <a:lnTo>
                    <a:pt x="3256" y="939"/>
                  </a:lnTo>
                  <a:cubicBezTo>
                    <a:pt x="3256" y="817"/>
                    <a:pt x="3157" y="717"/>
                    <a:pt x="3035" y="717"/>
                  </a:cubicBezTo>
                  <a:lnTo>
                    <a:pt x="2539" y="717"/>
                  </a:lnTo>
                  <a:lnTo>
                    <a:pt x="2539" y="246"/>
                  </a:lnTo>
                  <a:cubicBezTo>
                    <a:pt x="2539" y="111"/>
                    <a:pt x="2429" y="0"/>
                    <a:pt x="2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2"/>
          <p:cNvGrpSpPr/>
          <p:nvPr/>
        </p:nvGrpSpPr>
        <p:grpSpPr>
          <a:xfrm>
            <a:off x="7953109" y="2685243"/>
            <a:ext cx="382382" cy="382382"/>
            <a:chOff x="6220532" y="2590190"/>
            <a:chExt cx="382382" cy="382382"/>
          </a:xfrm>
        </p:grpSpPr>
        <p:sp>
          <p:nvSpPr>
            <p:cNvPr id="951" name="Google Shape;951;p52"/>
            <p:cNvSpPr/>
            <p:nvPr/>
          </p:nvSpPr>
          <p:spPr>
            <a:xfrm>
              <a:off x="6220532" y="2590190"/>
              <a:ext cx="382382" cy="382382"/>
            </a:xfrm>
            <a:custGeom>
              <a:avLst/>
              <a:gdLst/>
              <a:ahLst/>
              <a:cxnLst/>
              <a:rect l="l" t="t" r="r" b="b"/>
              <a:pathLst>
                <a:path w="13291" h="13291" extrusionOk="0">
                  <a:moveTo>
                    <a:pt x="12900" y="3257"/>
                  </a:moveTo>
                  <a:lnTo>
                    <a:pt x="12900" y="12901"/>
                  </a:lnTo>
                  <a:lnTo>
                    <a:pt x="390" y="12901"/>
                  </a:lnTo>
                  <a:lnTo>
                    <a:pt x="390" y="3257"/>
                  </a:lnTo>
                  <a:close/>
                  <a:moveTo>
                    <a:pt x="6645" y="1"/>
                  </a:moveTo>
                  <a:cubicBezTo>
                    <a:pt x="6588" y="1"/>
                    <a:pt x="6532" y="23"/>
                    <a:pt x="6488" y="66"/>
                  </a:cubicBezTo>
                  <a:lnTo>
                    <a:pt x="5122" y="1432"/>
                  </a:lnTo>
                  <a:cubicBezTo>
                    <a:pt x="5058" y="1496"/>
                    <a:pt x="5040" y="1591"/>
                    <a:pt x="5074" y="1675"/>
                  </a:cubicBezTo>
                  <a:cubicBezTo>
                    <a:pt x="5109" y="1758"/>
                    <a:pt x="5189" y="1812"/>
                    <a:pt x="5279" y="1812"/>
                  </a:cubicBezTo>
                  <a:lnTo>
                    <a:pt x="5734" y="1812"/>
                  </a:lnTo>
                  <a:cubicBezTo>
                    <a:pt x="5741" y="1914"/>
                    <a:pt x="5825" y="1995"/>
                    <a:pt x="5929" y="1995"/>
                  </a:cubicBezTo>
                  <a:cubicBezTo>
                    <a:pt x="6032" y="1995"/>
                    <a:pt x="6123" y="1907"/>
                    <a:pt x="6123" y="1800"/>
                  </a:cubicBezTo>
                  <a:lnTo>
                    <a:pt x="6123" y="1645"/>
                  </a:lnTo>
                  <a:cubicBezTo>
                    <a:pt x="6123" y="1523"/>
                    <a:pt x="6023" y="1423"/>
                    <a:pt x="5901" y="1423"/>
                  </a:cubicBezTo>
                  <a:lnTo>
                    <a:pt x="5682" y="1423"/>
                  </a:lnTo>
                  <a:lnTo>
                    <a:pt x="6645" y="459"/>
                  </a:lnTo>
                  <a:lnTo>
                    <a:pt x="7609" y="1423"/>
                  </a:lnTo>
                  <a:lnTo>
                    <a:pt x="7390" y="1423"/>
                  </a:lnTo>
                  <a:cubicBezTo>
                    <a:pt x="7267" y="1423"/>
                    <a:pt x="7167" y="1523"/>
                    <a:pt x="7167" y="1645"/>
                  </a:cubicBezTo>
                  <a:lnTo>
                    <a:pt x="7167" y="2868"/>
                  </a:lnTo>
                  <a:lnTo>
                    <a:pt x="6123" y="2868"/>
                  </a:lnTo>
                  <a:lnTo>
                    <a:pt x="6123" y="2709"/>
                  </a:lnTo>
                  <a:cubicBezTo>
                    <a:pt x="6123" y="2601"/>
                    <a:pt x="6036" y="2514"/>
                    <a:pt x="5929" y="2514"/>
                  </a:cubicBezTo>
                  <a:cubicBezTo>
                    <a:pt x="5821" y="2514"/>
                    <a:pt x="5734" y="2601"/>
                    <a:pt x="5734" y="2709"/>
                  </a:cubicBezTo>
                  <a:lnTo>
                    <a:pt x="5734" y="2868"/>
                  </a:lnTo>
                  <a:lnTo>
                    <a:pt x="222" y="2868"/>
                  </a:lnTo>
                  <a:cubicBezTo>
                    <a:pt x="99" y="2868"/>
                    <a:pt x="0" y="2967"/>
                    <a:pt x="0" y="3089"/>
                  </a:cubicBezTo>
                  <a:lnTo>
                    <a:pt x="0" y="13070"/>
                  </a:lnTo>
                  <a:cubicBezTo>
                    <a:pt x="0" y="13192"/>
                    <a:pt x="99" y="13291"/>
                    <a:pt x="222" y="13291"/>
                  </a:cubicBezTo>
                  <a:lnTo>
                    <a:pt x="13069" y="13291"/>
                  </a:lnTo>
                  <a:cubicBezTo>
                    <a:pt x="13191" y="13291"/>
                    <a:pt x="13290" y="13192"/>
                    <a:pt x="13290" y="13070"/>
                  </a:cubicBezTo>
                  <a:lnTo>
                    <a:pt x="13290" y="3089"/>
                  </a:lnTo>
                  <a:cubicBezTo>
                    <a:pt x="13290" y="2967"/>
                    <a:pt x="13191" y="2868"/>
                    <a:pt x="13069" y="2868"/>
                  </a:cubicBezTo>
                  <a:lnTo>
                    <a:pt x="7556" y="2868"/>
                  </a:lnTo>
                  <a:lnTo>
                    <a:pt x="7556" y="1812"/>
                  </a:lnTo>
                  <a:lnTo>
                    <a:pt x="8011" y="1812"/>
                  </a:lnTo>
                  <a:cubicBezTo>
                    <a:pt x="8101" y="1812"/>
                    <a:pt x="8182" y="1758"/>
                    <a:pt x="8217" y="1675"/>
                  </a:cubicBezTo>
                  <a:cubicBezTo>
                    <a:pt x="8251" y="1591"/>
                    <a:pt x="8232" y="1496"/>
                    <a:pt x="8168" y="1432"/>
                  </a:cubicBezTo>
                  <a:lnTo>
                    <a:pt x="6802" y="66"/>
                  </a:lnTo>
                  <a:cubicBezTo>
                    <a:pt x="6759" y="23"/>
                    <a:pt x="6702"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6241131" y="2786084"/>
              <a:ext cx="341155" cy="165888"/>
            </a:xfrm>
            <a:custGeom>
              <a:avLst/>
              <a:gdLst/>
              <a:ahLst/>
              <a:cxnLst/>
              <a:rect l="l" t="t" r="r" b="b"/>
              <a:pathLst>
                <a:path w="11858" h="5766" extrusionOk="0">
                  <a:moveTo>
                    <a:pt x="1076" y="390"/>
                  </a:moveTo>
                  <a:lnTo>
                    <a:pt x="1076" y="1076"/>
                  </a:lnTo>
                  <a:lnTo>
                    <a:pt x="391" y="1076"/>
                  </a:lnTo>
                  <a:lnTo>
                    <a:pt x="391" y="390"/>
                  </a:lnTo>
                  <a:close/>
                  <a:moveTo>
                    <a:pt x="3226" y="390"/>
                  </a:moveTo>
                  <a:lnTo>
                    <a:pt x="3226" y="1076"/>
                  </a:lnTo>
                  <a:lnTo>
                    <a:pt x="1466" y="1076"/>
                  </a:lnTo>
                  <a:lnTo>
                    <a:pt x="1466" y="390"/>
                  </a:lnTo>
                  <a:close/>
                  <a:moveTo>
                    <a:pt x="5735" y="390"/>
                  </a:moveTo>
                  <a:lnTo>
                    <a:pt x="5735" y="1076"/>
                  </a:lnTo>
                  <a:lnTo>
                    <a:pt x="3615" y="1076"/>
                  </a:lnTo>
                  <a:lnTo>
                    <a:pt x="3615" y="390"/>
                  </a:lnTo>
                  <a:close/>
                  <a:moveTo>
                    <a:pt x="8243" y="390"/>
                  </a:moveTo>
                  <a:lnTo>
                    <a:pt x="8243" y="1076"/>
                  </a:lnTo>
                  <a:lnTo>
                    <a:pt x="6124" y="1076"/>
                  </a:lnTo>
                  <a:lnTo>
                    <a:pt x="6124" y="390"/>
                  </a:lnTo>
                  <a:close/>
                  <a:moveTo>
                    <a:pt x="11468" y="390"/>
                  </a:moveTo>
                  <a:lnTo>
                    <a:pt x="11468" y="1076"/>
                  </a:lnTo>
                  <a:lnTo>
                    <a:pt x="8632" y="1076"/>
                  </a:lnTo>
                  <a:lnTo>
                    <a:pt x="8632" y="390"/>
                  </a:lnTo>
                  <a:close/>
                  <a:moveTo>
                    <a:pt x="3226" y="1464"/>
                  </a:moveTo>
                  <a:lnTo>
                    <a:pt x="3226" y="4659"/>
                  </a:lnTo>
                  <a:lnTo>
                    <a:pt x="1466" y="4659"/>
                  </a:lnTo>
                  <a:lnTo>
                    <a:pt x="1466" y="1464"/>
                  </a:lnTo>
                  <a:close/>
                  <a:moveTo>
                    <a:pt x="5735" y="1464"/>
                  </a:moveTo>
                  <a:lnTo>
                    <a:pt x="5735" y="4659"/>
                  </a:lnTo>
                  <a:lnTo>
                    <a:pt x="3615" y="4659"/>
                  </a:lnTo>
                  <a:lnTo>
                    <a:pt x="3615" y="1464"/>
                  </a:lnTo>
                  <a:close/>
                  <a:moveTo>
                    <a:pt x="8243" y="1464"/>
                  </a:moveTo>
                  <a:lnTo>
                    <a:pt x="8243" y="4659"/>
                  </a:lnTo>
                  <a:lnTo>
                    <a:pt x="6124" y="4659"/>
                  </a:lnTo>
                  <a:lnTo>
                    <a:pt x="6124" y="1464"/>
                  </a:lnTo>
                  <a:close/>
                  <a:moveTo>
                    <a:pt x="11468" y="1464"/>
                  </a:moveTo>
                  <a:lnTo>
                    <a:pt x="11468" y="4659"/>
                  </a:lnTo>
                  <a:lnTo>
                    <a:pt x="8632" y="4659"/>
                  </a:lnTo>
                  <a:lnTo>
                    <a:pt x="8632" y="1464"/>
                  </a:lnTo>
                  <a:close/>
                  <a:moveTo>
                    <a:pt x="11468" y="5048"/>
                  </a:moveTo>
                  <a:lnTo>
                    <a:pt x="11468" y="5376"/>
                  </a:lnTo>
                  <a:lnTo>
                    <a:pt x="8632" y="5376"/>
                  </a:lnTo>
                  <a:lnTo>
                    <a:pt x="8632" y="5048"/>
                  </a:lnTo>
                  <a:close/>
                  <a:moveTo>
                    <a:pt x="224" y="0"/>
                  </a:moveTo>
                  <a:cubicBezTo>
                    <a:pt x="101" y="0"/>
                    <a:pt x="1" y="101"/>
                    <a:pt x="1" y="224"/>
                  </a:cubicBezTo>
                  <a:lnTo>
                    <a:pt x="1" y="3278"/>
                  </a:lnTo>
                  <a:cubicBezTo>
                    <a:pt x="1" y="3385"/>
                    <a:pt x="89" y="3472"/>
                    <a:pt x="195" y="3472"/>
                  </a:cubicBezTo>
                  <a:cubicBezTo>
                    <a:pt x="303" y="3472"/>
                    <a:pt x="391" y="3385"/>
                    <a:pt x="391" y="3278"/>
                  </a:cubicBezTo>
                  <a:lnTo>
                    <a:pt x="391" y="1465"/>
                  </a:lnTo>
                  <a:lnTo>
                    <a:pt x="1076" y="1465"/>
                  </a:lnTo>
                  <a:lnTo>
                    <a:pt x="1076" y="4659"/>
                  </a:lnTo>
                  <a:lnTo>
                    <a:pt x="391" y="4659"/>
                  </a:lnTo>
                  <a:lnTo>
                    <a:pt x="391" y="4187"/>
                  </a:lnTo>
                  <a:cubicBezTo>
                    <a:pt x="391" y="4079"/>
                    <a:pt x="303" y="3992"/>
                    <a:pt x="195" y="3992"/>
                  </a:cubicBezTo>
                  <a:cubicBezTo>
                    <a:pt x="89" y="3992"/>
                    <a:pt x="1" y="4079"/>
                    <a:pt x="1" y="4187"/>
                  </a:cubicBezTo>
                  <a:lnTo>
                    <a:pt x="1" y="4826"/>
                  </a:lnTo>
                  <a:cubicBezTo>
                    <a:pt x="1" y="4949"/>
                    <a:pt x="101" y="5048"/>
                    <a:pt x="224" y="5048"/>
                  </a:cubicBezTo>
                  <a:lnTo>
                    <a:pt x="8243" y="5048"/>
                  </a:lnTo>
                  <a:lnTo>
                    <a:pt x="8243" y="5542"/>
                  </a:lnTo>
                  <a:cubicBezTo>
                    <a:pt x="8243" y="5665"/>
                    <a:pt x="8343" y="5765"/>
                    <a:pt x="8466" y="5765"/>
                  </a:cubicBezTo>
                  <a:lnTo>
                    <a:pt x="11634" y="5765"/>
                  </a:lnTo>
                  <a:cubicBezTo>
                    <a:pt x="11757" y="5765"/>
                    <a:pt x="11858" y="5665"/>
                    <a:pt x="11858" y="5542"/>
                  </a:cubicBezTo>
                  <a:lnTo>
                    <a:pt x="11858" y="224"/>
                  </a:lnTo>
                  <a:cubicBezTo>
                    <a:pt x="11858" y="101"/>
                    <a:pt x="11757" y="0"/>
                    <a:pt x="11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6250597" y="2693301"/>
              <a:ext cx="36998" cy="83404"/>
            </a:xfrm>
            <a:custGeom>
              <a:avLst/>
              <a:gdLst/>
              <a:ahLst/>
              <a:cxnLst/>
              <a:rect l="l" t="t" r="r" b="b"/>
              <a:pathLst>
                <a:path w="1286" h="2899" extrusionOk="0">
                  <a:moveTo>
                    <a:pt x="644" y="0"/>
                  </a:moveTo>
                  <a:cubicBezTo>
                    <a:pt x="536" y="0"/>
                    <a:pt x="448" y="87"/>
                    <a:pt x="448" y="195"/>
                  </a:cubicBezTo>
                  <a:lnTo>
                    <a:pt x="448" y="389"/>
                  </a:lnTo>
                  <a:cubicBezTo>
                    <a:pt x="189" y="472"/>
                    <a:pt x="1" y="715"/>
                    <a:pt x="1" y="1001"/>
                  </a:cubicBezTo>
                  <a:cubicBezTo>
                    <a:pt x="1" y="1356"/>
                    <a:pt x="289" y="1643"/>
                    <a:pt x="644" y="1643"/>
                  </a:cubicBezTo>
                  <a:lnTo>
                    <a:pt x="644" y="1644"/>
                  </a:lnTo>
                  <a:cubicBezTo>
                    <a:pt x="783" y="1644"/>
                    <a:pt x="897" y="1757"/>
                    <a:pt x="897" y="1898"/>
                  </a:cubicBezTo>
                  <a:cubicBezTo>
                    <a:pt x="897" y="2037"/>
                    <a:pt x="783" y="2151"/>
                    <a:pt x="644" y="2151"/>
                  </a:cubicBezTo>
                  <a:cubicBezTo>
                    <a:pt x="558" y="2151"/>
                    <a:pt x="479" y="2109"/>
                    <a:pt x="433" y="2037"/>
                  </a:cubicBezTo>
                  <a:cubicBezTo>
                    <a:pt x="395" y="1981"/>
                    <a:pt x="333" y="1951"/>
                    <a:pt x="270" y="1951"/>
                  </a:cubicBezTo>
                  <a:cubicBezTo>
                    <a:pt x="233" y="1951"/>
                    <a:pt x="195" y="1962"/>
                    <a:pt x="162" y="1984"/>
                  </a:cubicBezTo>
                  <a:cubicBezTo>
                    <a:pt x="73" y="2043"/>
                    <a:pt x="49" y="2164"/>
                    <a:pt x="108" y="2253"/>
                  </a:cubicBezTo>
                  <a:cubicBezTo>
                    <a:pt x="191" y="2377"/>
                    <a:pt x="312" y="2466"/>
                    <a:pt x="448" y="2510"/>
                  </a:cubicBezTo>
                  <a:lnTo>
                    <a:pt x="448" y="2703"/>
                  </a:lnTo>
                  <a:cubicBezTo>
                    <a:pt x="448" y="2811"/>
                    <a:pt x="536" y="2899"/>
                    <a:pt x="644" y="2899"/>
                  </a:cubicBezTo>
                  <a:cubicBezTo>
                    <a:pt x="751" y="2899"/>
                    <a:pt x="838" y="2811"/>
                    <a:pt x="838" y="2703"/>
                  </a:cubicBezTo>
                  <a:lnTo>
                    <a:pt x="838" y="2510"/>
                  </a:lnTo>
                  <a:cubicBezTo>
                    <a:pt x="1098" y="2427"/>
                    <a:pt x="1286" y="2184"/>
                    <a:pt x="1286" y="1897"/>
                  </a:cubicBezTo>
                  <a:cubicBezTo>
                    <a:pt x="1286" y="1543"/>
                    <a:pt x="997" y="1255"/>
                    <a:pt x="644" y="1255"/>
                  </a:cubicBezTo>
                  <a:cubicBezTo>
                    <a:pt x="503" y="1255"/>
                    <a:pt x="390" y="1141"/>
                    <a:pt x="390" y="1001"/>
                  </a:cubicBezTo>
                  <a:cubicBezTo>
                    <a:pt x="390" y="862"/>
                    <a:pt x="503" y="748"/>
                    <a:pt x="644" y="748"/>
                  </a:cubicBezTo>
                  <a:cubicBezTo>
                    <a:pt x="728" y="748"/>
                    <a:pt x="807" y="790"/>
                    <a:pt x="855" y="861"/>
                  </a:cubicBezTo>
                  <a:cubicBezTo>
                    <a:pt x="892" y="917"/>
                    <a:pt x="953" y="948"/>
                    <a:pt x="1016" y="948"/>
                  </a:cubicBezTo>
                  <a:cubicBezTo>
                    <a:pt x="1053" y="948"/>
                    <a:pt x="1091" y="937"/>
                    <a:pt x="1124" y="914"/>
                  </a:cubicBezTo>
                  <a:cubicBezTo>
                    <a:pt x="1213" y="856"/>
                    <a:pt x="1238" y="735"/>
                    <a:pt x="1178" y="645"/>
                  </a:cubicBezTo>
                  <a:cubicBezTo>
                    <a:pt x="1095" y="522"/>
                    <a:pt x="976" y="433"/>
                    <a:pt x="838" y="388"/>
                  </a:cubicBezTo>
                  <a:lnTo>
                    <a:pt x="838" y="195"/>
                  </a:lnTo>
                  <a:cubicBezTo>
                    <a:pt x="838" y="87"/>
                    <a:pt x="751" y="0"/>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6303015" y="2703601"/>
              <a:ext cx="258642" cy="31848"/>
            </a:xfrm>
            <a:custGeom>
              <a:avLst/>
              <a:gdLst/>
              <a:ahLst/>
              <a:cxnLst/>
              <a:rect l="l" t="t" r="r" b="b"/>
              <a:pathLst>
                <a:path w="8990" h="1107" extrusionOk="0">
                  <a:moveTo>
                    <a:pt x="223" y="0"/>
                  </a:moveTo>
                  <a:cubicBezTo>
                    <a:pt x="100" y="0"/>
                    <a:pt x="0" y="100"/>
                    <a:pt x="0" y="222"/>
                  </a:cubicBezTo>
                  <a:lnTo>
                    <a:pt x="0" y="884"/>
                  </a:lnTo>
                  <a:cubicBezTo>
                    <a:pt x="0" y="1007"/>
                    <a:pt x="100" y="1106"/>
                    <a:pt x="223" y="1106"/>
                  </a:cubicBezTo>
                  <a:lnTo>
                    <a:pt x="8768" y="1106"/>
                  </a:lnTo>
                  <a:cubicBezTo>
                    <a:pt x="8890" y="1106"/>
                    <a:pt x="8989" y="1007"/>
                    <a:pt x="8989" y="884"/>
                  </a:cubicBezTo>
                  <a:lnTo>
                    <a:pt x="8989" y="222"/>
                  </a:lnTo>
                  <a:cubicBezTo>
                    <a:pt x="8989" y="100"/>
                    <a:pt x="8890" y="0"/>
                    <a:pt x="8768" y="0"/>
                  </a:cubicBezTo>
                  <a:lnTo>
                    <a:pt x="8189" y="0"/>
                  </a:lnTo>
                  <a:cubicBezTo>
                    <a:pt x="8081" y="0"/>
                    <a:pt x="7994" y="88"/>
                    <a:pt x="7994" y="196"/>
                  </a:cubicBezTo>
                  <a:cubicBezTo>
                    <a:pt x="7994" y="303"/>
                    <a:pt x="8081" y="390"/>
                    <a:pt x="8189" y="390"/>
                  </a:cubicBezTo>
                  <a:lnTo>
                    <a:pt x="8600" y="390"/>
                  </a:lnTo>
                  <a:lnTo>
                    <a:pt x="8600" y="718"/>
                  </a:lnTo>
                  <a:lnTo>
                    <a:pt x="389" y="718"/>
                  </a:lnTo>
                  <a:lnTo>
                    <a:pt x="389" y="390"/>
                  </a:lnTo>
                  <a:lnTo>
                    <a:pt x="7280" y="390"/>
                  </a:lnTo>
                  <a:cubicBezTo>
                    <a:pt x="7388" y="390"/>
                    <a:pt x="7475" y="303"/>
                    <a:pt x="7475" y="196"/>
                  </a:cubicBezTo>
                  <a:cubicBezTo>
                    <a:pt x="7475" y="88"/>
                    <a:pt x="7388" y="0"/>
                    <a:pt x="7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6303015" y="2744857"/>
              <a:ext cx="62747" cy="11192"/>
            </a:xfrm>
            <a:custGeom>
              <a:avLst/>
              <a:gdLst/>
              <a:ahLst/>
              <a:cxnLst/>
              <a:rect l="l" t="t" r="r" b="b"/>
              <a:pathLst>
                <a:path w="2181" h="389" extrusionOk="0">
                  <a:moveTo>
                    <a:pt x="195" y="0"/>
                  </a:moveTo>
                  <a:cubicBezTo>
                    <a:pt x="87" y="0"/>
                    <a:pt x="0" y="87"/>
                    <a:pt x="0" y="195"/>
                  </a:cubicBezTo>
                  <a:cubicBezTo>
                    <a:pt x="0" y="302"/>
                    <a:pt x="87" y="389"/>
                    <a:pt x="195" y="389"/>
                  </a:cubicBezTo>
                  <a:lnTo>
                    <a:pt x="1986" y="389"/>
                  </a:lnTo>
                  <a:cubicBezTo>
                    <a:pt x="2094" y="389"/>
                    <a:pt x="2181" y="302"/>
                    <a:pt x="2181" y="195"/>
                  </a:cubicBezTo>
                  <a:cubicBezTo>
                    <a:pt x="2181" y="87"/>
                    <a:pt x="2094" y="0"/>
                    <a:pt x="1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6303015" y="2765456"/>
              <a:ext cx="83404" cy="11249"/>
            </a:xfrm>
            <a:custGeom>
              <a:avLst/>
              <a:gdLst/>
              <a:ahLst/>
              <a:cxnLst/>
              <a:rect l="l" t="t" r="r" b="b"/>
              <a:pathLst>
                <a:path w="2899" h="391" extrusionOk="0">
                  <a:moveTo>
                    <a:pt x="195" y="1"/>
                  </a:moveTo>
                  <a:cubicBezTo>
                    <a:pt x="87" y="1"/>
                    <a:pt x="0" y="88"/>
                    <a:pt x="0" y="195"/>
                  </a:cubicBezTo>
                  <a:cubicBezTo>
                    <a:pt x="0" y="303"/>
                    <a:pt x="87" y="391"/>
                    <a:pt x="195" y="391"/>
                  </a:cubicBezTo>
                  <a:lnTo>
                    <a:pt x="2703" y="391"/>
                  </a:lnTo>
                  <a:cubicBezTo>
                    <a:pt x="2810" y="391"/>
                    <a:pt x="2898" y="303"/>
                    <a:pt x="2898" y="195"/>
                  </a:cubicBezTo>
                  <a:cubicBezTo>
                    <a:pt x="2898" y="88"/>
                    <a:pt x="2810"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6488582" y="2744857"/>
              <a:ext cx="73105" cy="11192"/>
            </a:xfrm>
            <a:custGeom>
              <a:avLst/>
              <a:gdLst/>
              <a:ahLst/>
              <a:cxnLst/>
              <a:rect l="l" t="t" r="r" b="b"/>
              <a:pathLst>
                <a:path w="2541" h="389" extrusionOk="0">
                  <a:moveTo>
                    <a:pt x="195" y="0"/>
                  </a:moveTo>
                  <a:cubicBezTo>
                    <a:pt x="88" y="0"/>
                    <a:pt x="1" y="87"/>
                    <a:pt x="1" y="195"/>
                  </a:cubicBezTo>
                  <a:cubicBezTo>
                    <a:pt x="1" y="302"/>
                    <a:pt x="88" y="389"/>
                    <a:pt x="195" y="389"/>
                  </a:cubicBezTo>
                  <a:lnTo>
                    <a:pt x="2345" y="389"/>
                  </a:lnTo>
                  <a:cubicBezTo>
                    <a:pt x="2452" y="389"/>
                    <a:pt x="2540" y="302"/>
                    <a:pt x="2540" y="195"/>
                  </a:cubicBezTo>
                  <a:cubicBezTo>
                    <a:pt x="2540" y="87"/>
                    <a:pt x="2452" y="0"/>
                    <a:pt x="2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6519510" y="2765456"/>
              <a:ext cx="42177" cy="11249"/>
            </a:xfrm>
            <a:custGeom>
              <a:avLst/>
              <a:gdLst/>
              <a:ahLst/>
              <a:cxnLst/>
              <a:rect l="l" t="t" r="r" b="b"/>
              <a:pathLst>
                <a:path w="1466" h="391" extrusionOk="0">
                  <a:moveTo>
                    <a:pt x="196" y="1"/>
                  </a:moveTo>
                  <a:cubicBezTo>
                    <a:pt x="88" y="1"/>
                    <a:pt x="0" y="88"/>
                    <a:pt x="0" y="195"/>
                  </a:cubicBezTo>
                  <a:cubicBezTo>
                    <a:pt x="0" y="303"/>
                    <a:pt x="88" y="391"/>
                    <a:pt x="196" y="391"/>
                  </a:cubicBezTo>
                  <a:lnTo>
                    <a:pt x="1270" y="391"/>
                  </a:lnTo>
                  <a:cubicBezTo>
                    <a:pt x="1377" y="391"/>
                    <a:pt x="1465" y="303"/>
                    <a:pt x="1465" y="195"/>
                  </a:cubicBezTo>
                  <a:cubicBezTo>
                    <a:pt x="1465" y="88"/>
                    <a:pt x="137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2"/>
          <p:cNvGrpSpPr/>
          <p:nvPr/>
        </p:nvGrpSpPr>
        <p:grpSpPr>
          <a:xfrm>
            <a:off x="6371304" y="2721335"/>
            <a:ext cx="382382" cy="310198"/>
            <a:chOff x="4992513" y="2626296"/>
            <a:chExt cx="382382" cy="310198"/>
          </a:xfrm>
        </p:grpSpPr>
        <p:sp>
          <p:nvSpPr>
            <p:cNvPr id="960" name="Google Shape;960;p52"/>
            <p:cNvSpPr/>
            <p:nvPr/>
          </p:nvSpPr>
          <p:spPr>
            <a:xfrm>
              <a:off x="4992513" y="2626296"/>
              <a:ext cx="382382" cy="310198"/>
            </a:xfrm>
            <a:custGeom>
              <a:avLst/>
              <a:gdLst/>
              <a:ahLst/>
              <a:cxnLst/>
              <a:rect l="l" t="t" r="r" b="b"/>
              <a:pathLst>
                <a:path w="13291" h="10782" extrusionOk="0">
                  <a:moveTo>
                    <a:pt x="12397" y="390"/>
                  </a:moveTo>
                  <a:cubicBezTo>
                    <a:pt x="12675" y="390"/>
                    <a:pt x="12902" y="616"/>
                    <a:pt x="12902" y="894"/>
                  </a:cubicBezTo>
                  <a:lnTo>
                    <a:pt x="12902" y="1433"/>
                  </a:lnTo>
                  <a:lnTo>
                    <a:pt x="3069" y="1433"/>
                  </a:lnTo>
                  <a:cubicBezTo>
                    <a:pt x="2961" y="1433"/>
                    <a:pt x="2874" y="1521"/>
                    <a:pt x="2874" y="1628"/>
                  </a:cubicBezTo>
                  <a:cubicBezTo>
                    <a:pt x="2874" y="1736"/>
                    <a:pt x="2961" y="1823"/>
                    <a:pt x="3069" y="1823"/>
                  </a:cubicBezTo>
                  <a:lnTo>
                    <a:pt x="12902" y="1823"/>
                  </a:lnTo>
                  <a:lnTo>
                    <a:pt x="12902" y="9886"/>
                  </a:lnTo>
                  <a:cubicBezTo>
                    <a:pt x="12902" y="10166"/>
                    <a:pt x="12675" y="10392"/>
                    <a:pt x="12397" y="10392"/>
                  </a:cubicBezTo>
                  <a:lnTo>
                    <a:pt x="896" y="10392"/>
                  </a:lnTo>
                  <a:cubicBezTo>
                    <a:pt x="617" y="10392"/>
                    <a:pt x="391" y="10166"/>
                    <a:pt x="391" y="9886"/>
                  </a:cubicBezTo>
                  <a:lnTo>
                    <a:pt x="391" y="1823"/>
                  </a:lnTo>
                  <a:lnTo>
                    <a:pt x="2160" y="1823"/>
                  </a:lnTo>
                  <a:cubicBezTo>
                    <a:pt x="2267" y="1823"/>
                    <a:pt x="2355" y="1736"/>
                    <a:pt x="2355" y="1628"/>
                  </a:cubicBezTo>
                  <a:cubicBezTo>
                    <a:pt x="2355" y="1521"/>
                    <a:pt x="2267" y="1433"/>
                    <a:pt x="2160" y="1433"/>
                  </a:cubicBezTo>
                  <a:lnTo>
                    <a:pt x="391" y="1433"/>
                  </a:lnTo>
                  <a:lnTo>
                    <a:pt x="391" y="894"/>
                  </a:lnTo>
                  <a:cubicBezTo>
                    <a:pt x="391" y="616"/>
                    <a:pt x="617" y="390"/>
                    <a:pt x="896" y="390"/>
                  </a:cubicBezTo>
                  <a:close/>
                  <a:moveTo>
                    <a:pt x="896" y="0"/>
                  </a:moveTo>
                  <a:cubicBezTo>
                    <a:pt x="403" y="0"/>
                    <a:pt x="1" y="401"/>
                    <a:pt x="1" y="895"/>
                  </a:cubicBezTo>
                  <a:lnTo>
                    <a:pt x="1" y="9886"/>
                  </a:lnTo>
                  <a:cubicBezTo>
                    <a:pt x="1" y="10381"/>
                    <a:pt x="403" y="10782"/>
                    <a:pt x="896" y="10782"/>
                  </a:cubicBezTo>
                  <a:lnTo>
                    <a:pt x="12397" y="10782"/>
                  </a:lnTo>
                  <a:cubicBezTo>
                    <a:pt x="12890" y="10782"/>
                    <a:pt x="13291" y="10381"/>
                    <a:pt x="13291" y="9886"/>
                  </a:cubicBezTo>
                  <a:lnTo>
                    <a:pt x="13291" y="895"/>
                  </a:lnTo>
                  <a:cubicBezTo>
                    <a:pt x="13291" y="401"/>
                    <a:pt x="12890" y="0"/>
                    <a:pt x="1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5332747" y="2646895"/>
              <a:ext cx="11220" cy="11249"/>
            </a:xfrm>
            <a:custGeom>
              <a:avLst/>
              <a:gdLst/>
              <a:ahLst/>
              <a:cxnLst/>
              <a:rect l="l" t="t" r="r" b="b"/>
              <a:pathLst>
                <a:path w="390" h="391" extrusionOk="0">
                  <a:moveTo>
                    <a:pt x="195" y="1"/>
                  </a:moveTo>
                  <a:cubicBezTo>
                    <a:pt x="88" y="1"/>
                    <a:pt x="1" y="88"/>
                    <a:pt x="1" y="196"/>
                  </a:cubicBezTo>
                  <a:cubicBezTo>
                    <a:pt x="1" y="303"/>
                    <a:pt x="88" y="390"/>
                    <a:pt x="195" y="390"/>
                  </a:cubicBezTo>
                  <a:cubicBezTo>
                    <a:pt x="303" y="390"/>
                    <a:pt x="390" y="303"/>
                    <a:pt x="390" y="196"/>
                  </a:cubicBezTo>
                  <a:cubicBezTo>
                    <a:pt x="390"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5312148" y="2646895"/>
              <a:ext cx="11220" cy="11249"/>
            </a:xfrm>
            <a:custGeom>
              <a:avLst/>
              <a:gdLst/>
              <a:ahLst/>
              <a:cxnLst/>
              <a:rect l="l" t="t" r="r" b="b"/>
              <a:pathLst>
                <a:path w="390" h="391" extrusionOk="0">
                  <a:moveTo>
                    <a:pt x="195" y="1"/>
                  </a:moveTo>
                  <a:cubicBezTo>
                    <a:pt x="87" y="1"/>
                    <a:pt x="0" y="88"/>
                    <a:pt x="0" y="196"/>
                  </a:cubicBezTo>
                  <a:cubicBezTo>
                    <a:pt x="0" y="303"/>
                    <a:pt x="87" y="390"/>
                    <a:pt x="195" y="390"/>
                  </a:cubicBezTo>
                  <a:cubicBezTo>
                    <a:pt x="302" y="390"/>
                    <a:pt x="389" y="303"/>
                    <a:pt x="389" y="196"/>
                  </a:cubicBezTo>
                  <a:cubicBezTo>
                    <a:pt x="389"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5291491" y="2646895"/>
              <a:ext cx="11249" cy="11249"/>
            </a:xfrm>
            <a:custGeom>
              <a:avLst/>
              <a:gdLst/>
              <a:ahLst/>
              <a:cxnLst/>
              <a:rect l="l" t="t" r="r" b="b"/>
              <a:pathLst>
                <a:path w="391" h="391" extrusionOk="0">
                  <a:moveTo>
                    <a:pt x="196" y="1"/>
                  </a:moveTo>
                  <a:cubicBezTo>
                    <a:pt x="89" y="1"/>
                    <a:pt x="1" y="88"/>
                    <a:pt x="1" y="196"/>
                  </a:cubicBezTo>
                  <a:cubicBezTo>
                    <a:pt x="1" y="303"/>
                    <a:pt x="89" y="390"/>
                    <a:pt x="196" y="390"/>
                  </a:cubicBezTo>
                  <a:cubicBezTo>
                    <a:pt x="304" y="390"/>
                    <a:pt x="391" y="303"/>
                    <a:pt x="391" y="196"/>
                  </a:cubicBezTo>
                  <a:cubicBezTo>
                    <a:pt x="391" y="88"/>
                    <a:pt x="304"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5116253" y="2646895"/>
              <a:ext cx="134931" cy="11249"/>
            </a:xfrm>
            <a:custGeom>
              <a:avLst/>
              <a:gdLst/>
              <a:ahLst/>
              <a:cxnLst/>
              <a:rect l="l" t="t" r="r" b="b"/>
              <a:pathLst>
                <a:path w="4690" h="391" extrusionOk="0">
                  <a:moveTo>
                    <a:pt x="195" y="1"/>
                  </a:moveTo>
                  <a:cubicBezTo>
                    <a:pt x="88" y="1"/>
                    <a:pt x="0" y="88"/>
                    <a:pt x="0" y="196"/>
                  </a:cubicBezTo>
                  <a:cubicBezTo>
                    <a:pt x="0" y="303"/>
                    <a:pt x="88" y="390"/>
                    <a:pt x="195" y="390"/>
                  </a:cubicBezTo>
                  <a:lnTo>
                    <a:pt x="4496" y="390"/>
                  </a:lnTo>
                  <a:cubicBezTo>
                    <a:pt x="4603" y="390"/>
                    <a:pt x="4690" y="303"/>
                    <a:pt x="4690" y="196"/>
                  </a:cubicBezTo>
                  <a:cubicBezTo>
                    <a:pt x="4690" y="88"/>
                    <a:pt x="4603"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5147181" y="2703630"/>
              <a:ext cx="165859" cy="31820"/>
            </a:xfrm>
            <a:custGeom>
              <a:avLst/>
              <a:gdLst/>
              <a:ahLst/>
              <a:cxnLst/>
              <a:rect l="l" t="t" r="r" b="b"/>
              <a:pathLst>
                <a:path w="5765" h="1106" extrusionOk="0">
                  <a:moveTo>
                    <a:pt x="218" y="0"/>
                  </a:moveTo>
                  <a:cubicBezTo>
                    <a:pt x="99" y="0"/>
                    <a:pt x="0" y="97"/>
                    <a:pt x="0" y="218"/>
                  </a:cubicBezTo>
                  <a:lnTo>
                    <a:pt x="0" y="887"/>
                  </a:lnTo>
                  <a:cubicBezTo>
                    <a:pt x="0" y="1008"/>
                    <a:pt x="99" y="1105"/>
                    <a:pt x="218" y="1105"/>
                  </a:cubicBezTo>
                  <a:lnTo>
                    <a:pt x="5546" y="1105"/>
                  </a:lnTo>
                  <a:cubicBezTo>
                    <a:pt x="5667" y="1105"/>
                    <a:pt x="5764" y="1008"/>
                    <a:pt x="5764" y="887"/>
                  </a:cubicBezTo>
                  <a:lnTo>
                    <a:pt x="5764" y="218"/>
                  </a:lnTo>
                  <a:cubicBezTo>
                    <a:pt x="5764" y="97"/>
                    <a:pt x="5667" y="0"/>
                    <a:pt x="5546" y="0"/>
                  </a:cubicBezTo>
                  <a:lnTo>
                    <a:pt x="5274" y="0"/>
                  </a:lnTo>
                  <a:cubicBezTo>
                    <a:pt x="5167" y="0"/>
                    <a:pt x="5079" y="87"/>
                    <a:pt x="5079" y="195"/>
                  </a:cubicBezTo>
                  <a:cubicBezTo>
                    <a:pt x="5079" y="302"/>
                    <a:pt x="5167" y="389"/>
                    <a:pt x="5274" y="389"/>
                  </a:cubicBezTo>
                  <a:lnTo>
                    <a:pt x="5376" y="389"/>
                  </a:lnTo>
                  <a:lnTo>
                    <a:pt x="5376" y="717"/>
                  </a:lnTo>
                  <a:lnTo>
                    <a:pt x="390" y="717"/>
                  </a:lnTo>
                  <a:lnTo>
                    <a:pt x="390" y="389"/>
                  </a:lnTo>
                  <a:lnTo>
                    <a:pt x="4366" y="389"/>
                  </a:lnTo>
                  <a:cubicBezTo>
                    <a:pt x="4473" y="389"/>
                    <a:pt x="4560" y="302"/>
                    <a:pt x="4560" y="195"/>
                  </a:cubicBezTo>
                  <a:cubicBezTo>
                    <a:pt x="4560" y="87"/>
                    <a:pt x="4473" y="0"/>
                    <a:pt x="4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157509" y="2744857"/>
              <a:ext cx="93675" cy="11249"/>
            </a:xfrm>
            <a:custGeom>
              <a:avLst/>
              <a:gdLst/>
              <a:ahLst/>
              <a:cxnLst/>
              <a:rect l="l" t="t" r="r" b="b"/>
              <a:pathLst>
                <a:path w="3256" h="391" extrusionOk="0">
                  <a:moveTo>
                    <a:pt x="194" y="0"/>
                  </a:moveTo>
                  <a:cubicBezTo>
                    <a:pt x="87" y="0"/>
                    <a:pt x="0" y="87"/>
                    <a:pt x="0" y="195"/>
                  </a:cubicBezTo>
                  <a:cubicBezTo>
                    <a:pt x="0" y="302"/>
                    <a:pt x="87" y="390"/>
                    <a:pt x="194" y="390"/>
                  </a:cubicBezTo>
                  <a:lnTo>
                    <a:pt x="3062" y="390"/>
                  </a:lnTo>
                  <a:cubicBezTo>
                    <a:pt x="3169" y="390"/>
                    <a:pt x="3256" y="302"/>
                    <a:pt x="3256" y="195"/>
                  </a:cubicBezTo>
                  <a:cubicBezTo>
                    <a:pt x="3256" y="87"/>
                    <a:pt x="3169" y="0"/>
                    <a:pt x="3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5209036" y="2765456"/>
              <a:ext cx="21549" cy="11249"/>
            </a:xfrm>
            <a:custGeom>
              <a:avLst/>
              <a:gdLst/>
              <a:ahLst/>
              <a:cxnLst/>
              <a:rect l="l" t="t" r="r" b="b"/>
              <a:pathLst>
                <a:path w="749" h="391" extrusionOk="0">
                  <a:moveTo>
                    <a:pt x="195" y="1"/>
                  </a:moveTo>
                  <a:cubicBezTo>
                    <a:pt x="88" y="1"/>
                    <a:pt x="1" y="88"/>
                    <a:pt x="1" y="195"/>
                  </a:cubicBezTo>
                  <a:cubicBezTo>
                    <a:pt x="1" y="303"/>
                    <a:pt x="88" y="391"/>
                    <a:pt x="195" y="391"/>
                  </a:cubicBezTo>
                  <a:lnTo>
                    <a:pt x="554" y="391"/>
                  </a:lnTo>
                  <a:cubicBezTo>
                    <a:pt x="661" y="391"/>
                    <a:pt x="748" y="303"/>
                    <a:pt x="748" y="195"/>
                  </a:cubicBezTo>
                  <a:cubicBezTo>
                    <a:pt x="748" y="88"/>
                    <a:pt x="66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5157509" y="2765456"/>
              <a:ext cx="42148" cy="11249"/>
            </a:xfrm>
            <a:custGeom>
              <a:avLst/>
              <a:gdLst/>
              <a:ahLst/>
              <a:cxnLst/>
              <a:rect l="l" t="t" r="r" b="b"/>
              <a:pathLst>
                <a:path w="1465" h="391" extrusionOk="0">
                  <a:moveTo>
                    <a:pt x="194" y="1"/>
                  </a:moveTo>
                  <a:cubicBezTo>
                    <a:pt x="87" y="1"/>
                    <a:pt x="0" y="88"/>
                    <a:pt x="0" y="195"/>
                  </a:cubicBezTo>
                  <a:cubicBezTo>
                    <a:pt x="0" y="303"/>
                    <a:pt x="87" y="391"/>
                    <a:pt x="194" y="391"/>
                  </a:cubicBezTo>
                  <a:lnTo>
                    <a:pt x="1270" y="391"/>
                  </a:lnTo>
                  <a:cubicBezTo>
                    <a:pt x="1377" y="391"/>
                    <a:pt x="1464" y="303"/>
                    <a:pt x="1464" y="195"/>
                  </a:cubicBezTo>
                  <a:cubicBezTo>
                    <a:pt x="1464" y="88"/>
                    <a:pt x="137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5281220" y="2744857"/>
              <a:ext cx="31820" cy="11192"/>
            </a:xfrm>
            <a:custGeom>
              <a:avLst/>
              <a:gdLst/>
              <a:ahLst/>
              <a:cxnLst/>
              <a:rect l="l" t="t" r="r" b="b"/>
              <a:pathLst>
                <a:path w="1106" h="389" extrusionOk="0">
                  <a:moveTo>
                    <a:pt x="195" y="0"/>
                  </a:moveTo>
                  <a:cubicBezTo>
                    <a:pt x="87" y="0"/>
                    <a:pt x="0" y="87"/>
                    <a:pt x="0" y="195"/>
                  </a:cubicBezTo>
                  <a:cubicBezTo>
                    <a:pt x="0" y="302"/>
                    <a:pt x="87" y="389"/>
                    <a:pt x="195" y="389"/>
                  </a:cubicBezTo>
                  <a:lnTo>
                    <a:pt x="911" y="389"/>
                  </a:lnTo>
                  <a:cubicBezTo>
                    <a:pt x="1019" y="389"/>
                    <a:pt x="1105" y="302"/>
                    <a:pt x="1105" y="195"/>
                  </a:cubicBezTo>
                  <a:cubicBezTo>
                    <a:pt x="1105" y="87"/>
                    <a:pt x="1019"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5033798" y="2796413"/>
              <a:ext cx="299841" cy="114303"/>
            </a:xfrm>
            <a:custGeom>
              <a:avLst/>
              <a:gdLst/>
              <a:ahLst/>
              <a:cxnLst/>
              <a:rect l="l" t="t" r="r" b="b"/>
              <a:pathLst>
                <a:path w="10422" h="3973" extrusionOk="0">
                  <a:moveTo>
                    <a:pt x="240" y="0"/>
                  </a:moveTo>
                  <a:cubicBezTo>
                    <a:pt x="108" y="0"/>
                    <a:pt x="0" y="108"/>
                    <a:pt x="0" y="240"/>
                  </a:cubicBezTo>
                  <a:lnTo>
                    <a:pt x="0" y="3732"/>
                  </a:lnTo>
                  <a:cubicBezTo>
                    <a:pt x="0" y="3865"/>
                    <a:pt x="108" y="3972"/>
                    <a:pt x="240" y="3972"/>
                  </a:cubicBezTo>
                  <a:lnTo>
                    <a:pt x="10183" y="3972"/>
                  </a:lnTo>
                  <a:cubicBezTo>
                    <a:pt x="10314" y="3972"/>
                    <a:pt x="10422" y="3865"/>
                    <a:pt x="10422" y="3732"/>
                  </a:cubicBezTo>
                  <a:lnTo>
                    <a:pt x="10422" y="240"/>
                  </a:lnTo>
                  <a:cubicBezTo>
                    <a:pt x="10422" y="108"/>
                    <a:pt x="10315" y="0"/>
                    <a:pt x="10183" y="0"/>
                  </a:cubicBezTo>
                  <a:lnTo>
                    <a:pt x="1716" y="0"/>
                  </a:lnTo>
                  <a:cubicBezTo>
                    <a:pt x="1609" y="0"/>
                    <a:pt x="1522" y="87"/>
                    <a:pt x="1522" y="194"/>
                  </a:cubicBezTo>
                  <a:cubicBezTo>
                    <a:pt x="1522" y="302"/>
                    <a:pt x="1609" y="389"/>
                    <a:pt x="1716" y="389"/>
                  </a:cubicBezTo>
                  <a:lnTo>
                    <a:pt x="10033" y="389"/>
                  </a:lnTo>
                  <a:lnTo>
                    <a:pt x="10033" y="3583"/>
                  </a:lnTo>
                  <a:lnTo>
                    <a:pt x="389" y="3583"/>
                  </a:lnTo>
                  <a:lnTo>
                    <a:pt x="389" y="389"/>
                  </a:lnTo>
                  <a:lnTo>
                    <a:pt x="808" y="389"/>
                  </a:lnTo>
                  <a:cubicBezTo>
                    <a:pt x="915" y="389"/>
                    <a:pt x="1003" y="302"/>
                    <a:pt x="1003" y="194"/>
                  </a:cubicBezTo>
                  <a:cubicBezTo>
                    <a:pt x="1003" y="87"/>
                    <a:pt x="915"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5075026" y="2817012"/>
              <a:ext cx="155559" cy="11220"/>
            </a:xfrm>
            <a:custGeom>
              <a:avLst/>
              <a:gdLst/>
              <a:ahLst/>
              <a:cxnLst/>
              <a:rect l="l" t="t" r="r" b="b"/>
              <a:pathLst>
                <a:path w="5407" h="390" extrusionOk="0">
                  <a:moveTo>
                    <a:pt x="195" y="1"/>
                  </a:moveTo>
                  <a:cubicBezTo>
                    <a:pt x="88" y="1"/>
                    <a:pt x="0" y="87"/>
                    <a:pt x="0" y="195"/>
                  </a:cubicBezTo>
                  <a:cubicBezTo>
                    <a:pt x="0" y="302"/>
                    <a:pt x="88" y="389"/>
                    <a:pt x="195" y="389"/>
                  </a:cubicBezTo>
                  <a:lnTo>
                    <a:pt x="5212" y="389"/>
                  </a:lnTo>
                  <a:cubicBezTo>
                    <a:pt x="5320" y="389"/>
                    <a:pt x="5406" y="302"/>
                    <a:pt x="5406" y="195"/>
                  </a:cubicBezTo>
                  <a:cubicBezTo>
                    <a:pt x="5406" y="87"/>
                    <a:pt x="5320" y="1"/>
                    <a:pt x="5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5054397" y="2837640"/>
              <a:ext cx="93704" cy="11220"/>
            </a:xfrm>
            <a:custGeom>
              <a:avLst/>
              <a:gdLst/>
              <a:ahLst/>
              <a:cxnLst/>
              <a:rect l="l" t="t" r="r" b="b"/>
              <a:pathLst>
                <a:path w="3257" h="390" extrusionOk="0">
                  <a:moveTo>
                    <a:pt x="195" y="0"/>
                  </a:moveTo>
                  <a:cubicBezTo>
                    <a:pt x="87" y="0"/>
                    <a:pt x="1" y="87"/>
                    <a:pt x="1" y="194"/>
                  </a:cubicBezTo>
                  <a:cubicBezTo>
                    <a:pt x="1" y="302"/>
                    <a:pt x="87" y="390"/>
                    <a:pt x="195" y="390"/>
                  </a:cubicBezTo>
                  <a:lnTo>
                    <a:pt x="3062" y="390"/>
                  </a:lnTo>
                  <a:cubicBezTo>
                    <a:pt x="3169" y="390"/>
                    <a:pt x="3256" y="302"/>
                    <a:pt x="3256" y="194"/>
                  </a:cubicBezTo>
                  <a:cubicBezTo>
                    <a:pt x="3256" y="87"/>
                    <a:pt x="3169" y="0"/>
                    <a:pt x="3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5239964" y="2817012"/>
              <a:ext cx="73076" cy="11249"/>
            </a:xfrm>
            <a:custGeom>
              <a:avLst/>
              <a:gdLst/>
              <a:ahLst/>
              <a:cxnLst/>
              <a:rect l="l" t="t" r="r" b="b"/>
              <a:pathLst>
                <a:path w="2540" h="391" extrusionOk="0">
                  <a:moveTo>
                    <a:pt x="196" y="1"/>
                  </a:moveTo>
                  <a:cubicBezTo>
                    <a:pt x="88" y="1"/>
                    <a:pt x="0" y="87"/>
                    <a:pt x="0" y="195"/>
                  </a:cubicBezTo>
                  <a:cubicBezTo>
                    <a:pt x="0" y="302"/>
                    <a:pt x="88" y="390"/>
                    <a:pt x="196" y="390"/>
                  </a:cubicBezTo>
                  <a:lnTo>
                    <a:pt x="2345" y="390"/>
                  </a:lnTo>
                  <a:cubicBezTo>
                    <a:pt x="2453" y="390"/>
                    <a:pt x="2539" y="302"/>
                    <a:pt x="2539" y="195"/>
                  </a:cubicBezTo>
                  <a:cubicBezTo>
                    <a:pt x="2539" y="87"/>
                    <a:pt x="2453"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5105953" y="2858240"/>
              <a:ext cx="124632" cy="11249"/>
            </a:xfrm>
            <a:custGeom>
              <a:avLst/>
              <a:gdLst/>
              <a:ahLst/>
              <a:cxnLst/>
              <a:rect l="l" t="t" r="r" b="b"/>
              <a:pathLst>
                <a:path w="4332" h="391" extrusionOk="0">
                  <a:moveTo>
                    <a:pt x="195" y="1"/>
                  </a:moveTo>
                  <a:cubicBezTo>
                    <a:pt x="87" y="1"/>
                    <a:pt x="0" y="88"/>
                    <a:pt x="0" y="196"/>
                  </a:cubicBezTo>
                  <a:cubicBezTo>
                    <a:pt x="0" y="303"/>
                    <a:pt x="87" y="390"/>
                    <a:pt x="195" y="390"/>
                  </a:cubicBezTo>
                  <a:lnTo>
                    <a:pt x="4137" y="390"/>
                  </a:lnTo>
                  <a:cubicBezTo>
                    <a:pt x="4245" y="390"/>
                    <a:pt x="4331" y="303"/>
                    <a:pt x="4331" y="196"/>
                  </a:cubicBezTo>
                  <a:cubicBezTo>
                    <a:pt x="4331" y="88"/>
                    <a:pt x="4245" y="1"/>
                    <a:pt x="4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5075026" y="2858240"/>
              <a:ext cx="21520" cy="11249"/>
            </a:xfrm>
            <a:custGeom>
              <a:avLst/>
              <a:gdLst/>
              <a:ahLst/>
              <a:cxnLst/>
              <a:rect l="l" t="t" r="r" b="b"/>
              <a:pathLst>
                <a:path w="748" h="391" extrusionOk="0">
                  <a:moveTo>
                    <a:pt x="194" y="1"/>
                  </a:moveTo>
                  <a:cubicBezTo>
                    <a:pt x="87" y="1"/>
                    <a:pt x="0" y="88"/>
                    <a:pt x="0" y="196"/>
                  </a:cubicBezTo>
                  <a:cubicBezTo>
                    <a:pt x="0" y="303"/>
                    <a:pt x="87" y="390"/>
                    <a:pt x="194" y="390"/>
                  </a:cubicBezTo>
                  <a:lnTo>
                    <a:pt x="553" y="390"/>
                  </a:lnTo>
                  <a:cubicBezTo>
                    <a:pt x="661" y="390"/>
                    <a:pt x="748" y="303"/>
                    <a:pt x="748" y="196"/>
                  </a:cubicBezTo>
                  <a:cubicBezTo>
                    <a:pt x="748" y="88"/>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5147181" y="2878868"/>
              <a:ext cx="52476" cy="11220"/>
            </a:xfrm>
            <a:custGeom>
              <a:avLst/>
              <a:gdLst/>
              <a:ahLst/>
              <a:cxnLst/>
              <a:rect l="l" t="t" r="r" b="b"/>
              <a:pathLst>
                <a:path w="1824" h="390" extrusionOk="0">
                  <a:moveTo>
                    <a:pt x="195" y="0"/>
                  </a:moveTo>
                  <a:cubicBezTo>
                    <a:pt x="87" y="0"/>
                    <a:pt x="0" y="88"/>
                    <a:pt x="0" y="195"/>
                  </a:cubicBezTo>
                  <a:cubicBezTo>
                    <a:pt x="0" y="303"/>
                    <a:pt x="87" y="390"/>
                    <a:pt x="195" y="390"/>
                  </a:cubicBezTo>
                  <a:lnTo>
                    <a:pt x="1629" y="390"/>
                  </a:lnTo>
                  <a:cubicBezTo>
                    <a:pt x="1736" y="390"/>
                    <a:pt x="1823" y="303"/>
                    <a:pt x="1823" y="195"/>
                  </a:cubicBezTo>
                  <a:cubicBezTo>
                    <a:pt x="1823" y="88"/>
                    <a:pt x="1736"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5075026" y="2878868"/>
              <a:ext cx="62776" cy="11220"/>
            </a:xfrm>
            <a:custGeom>
              <a:avLst/>
              <a:gdLst/>
              <a:ahLst/>
              <a:cxnLst/>
              <a:rect l="l" t="t" r="r" b="b"/>
              <a:pathLst>
                <a:path w="2182" h="390" extrusionOk="0">
                  <a:moveTo>
                    <a:pt x="194" y="0"/>
                  </a:moveTo>
                  <a:cubicBezTo>
                    <a:pt x="87" y="0"/>
                    <a:pt x="0" y="88"/>
                    <a:pt x="0" y="195"/>
                  </a:cubicBezTo>
                  <a:cubicBezTo>
                    <a:pt x="0" y="303"/>
                    <a:pt x="87" y="390"/>
                    <a:pt x="194" y="390"/>
                  </a:cubicBezTo>
                  <a:lnTo>
                    <a:pt x="1986" y="390"/>
                  </a:lnTo>
                  <a:cubicBezTo>
                    <a:pt x="2094" y="390"/>
                    <a:pt x="2182" y="303"/>
                    <a:pt x="2182" y="195"/>
                  </a:cubicBezTo>
                  <a:cubicBezTo>
                    <a:pt x="2182" y="88"/>
                    <a:pt x="2094" y="0"/>
                    <a:pt x="1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5054397" y="2858240"/>
              <a:ext cx="11249" cy="11249"/>
            </a:xfrm>
            <a:custGeom>
              <a:avLst/>
              <a:gdLst/>
              <a:ahLst/>
              <a:cxnLst/>
              <a:rect l="l" t="t" r="r" b="b"/>
              <a:pathLst>
                <a:path w="391" h="391" extrusionOk="0">
                  <a:moveTo>
                    <a:pt x="195" y="1"/>
                  </a:moveTo>
                  <a:cubicBezTo>
                    <a:pt x="87" y="1"/>
                    <a:pt x="1" y="88"/>
                    <a:pt x="1" y="196"/>
                  </a:cubicBezTo>
                  <a:cubicBezTo>
                    <a:pt x="1" y="302"/>
                    <a:pt x="87" y="390"/>
                    <a:pt x="195" y="390"/>
                  </a:cubicBezTo>
                  <a:cubicBezTo>
                    <a:pt x="302" y="390"/>
                    <a:pt x="390" y="302"/>
                    <a:pt x="390" y="196"/>
                  </a:cubicBezTo>
                  <a:cubicBezTo>
                    <a:pt x="390"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5054397" y="2878868"/>
              <a:ext cx="11249" cy="11220"/>
            </a:xfrm>
            <a:custGeom>
              <a:avLst/>
              <a:gdLst/>
              <a:ahLst/>
              <a:cxnLst/>
              <a:rect l="l" t="t" r="r" b="b"/>
              <a:pathLst>
                <a:path w="391" h="390" extrusionOk="0">
                  <a:moveTo>
                    <a:pt x="195" y="0"/>
                  </a:moveTo>
                  <a:cubicBezTo>
                    <a:pt x="87" y="0"/>
                    <a:pt x="1" y="88"/>
                    <a:pt x="1" y="195"/>
                  </a:cubicBezTo>
                  <a:cubicBezTo>
                    <a:pt x="1" y="303"/>
                    <a:pt x="87" y="390"/>
                    <a:pt x="195" y="390"/>
                  </a:cubicBezTo>
                  <a:cubicBezTo>
                    <a:pt x="302" y="390"/>
                    <a:pt x="390" y="303"/>
                    <a:pt x="390" y="195"/>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5157509" y="2837640"/>
              <a:ext cx="31820" cy="11220"/>
            </a:xfrm>
            <a:custGeom>
              <a:avLst/>
              <a:gdLst/>
              <a:ahLst/>
              <a:cxnLst/>
              <a:rect l="l" t="t" r="r" b="b"/>
              <a:pathLst>
                <a:path w="1106" h="390" extrusionOk="0">
                  <a:moveTo>
                    <a:pt x="194" y="0"/>
                  </a:moveTo>
                  <a:cubicBezTo>
                    <a:pt x="87" y="0"/>
                    <a:pt x="0" y="87"/>
                    <a:pt x="0" y="194"/>
                  </a:cubicBezTo>
                  <a:cubicBezTo>
                    <a:pt x="0" y="302"/>
                    <a:pt x="87" y="390"/>
                    <a:pt x="194" y="390"/>
                  </a:cubicBezTo>
                  <a:lnTo>
                    <a:pt x="911" y="390"/>
                  </a:lnTo>
                  <a:cubicBezTo>
                    <a:pt x="1018" y="390"/>
                    <a:pt x="1105" y="302"/>
                    <a:pt x="1105" y="194"/>
                  </a:cubicBezTo>
                  <a:cubicBezTo>
                    <a:pt x="1105" y="87"/>
                    <a:pt x="1018"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5260592" y="2765456"/>
              <a:ext cx="52448" cy="11249"/>
            </a:xfrm>
            <a:custGeom>
              <a:avLst/>
              <a:gdLst/>
              <a:ahLst/>
              <a:cxnLst/>
              <a:rect l="l" t="t" r="r" b="b"/>
              <a:pathLst>
                <a:path w="1823" h="391" extrusionOk="0">
                  <a:moveTo>
                    <a:pt x="195" y="1"/>
                  </a:moveTo>
                  <a:cubicBezTo>
                    <a:pt x="87" y="1"/>
                    <a:pt x="1" y="88"/>
                    <a:pt x="1" y="195"/>
                  </a:cubicBezTo>
                  <a:cubicBezTo>
                    <a:pt x="1" y="303"/>
                    <a:pt x="87" y="391"/>
                    <a:pt x="195" y="391"/>
                  </a:cubicBezTo>
                  <a:lnTo>
                    <a:pt x="1628" y="391"/>
                  </a:lnTo>
                  <a:cubicBezTo>
                    <a:pt x="1736" y="391"/>
                    <a:pt x="1822" y="303"/>
                    <a:pt x="1822" y="195"/>
                  </a:cubicBezTo>
                  <a:cubicBezTo>
                    <a:pt x="1822" y="88"/>
                    <a:pt x="1736" y="1"/>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5044069" y="2693301"/>
              <a:ext cx="93733" cy="93704"/>
            </a:xfrm>
            <a:custGeom>
              <a:avLst/>
              <a:gdLst/>
              <a:ahLst/>
              <a:cxnLst/>
              <a:rect l="l" t="t" r="r" b="b"/>
              <a:pathLst>
                <a:path w="3258" h="3257" extrusionOk="0">
                  <a:moveTo>
                    <a:pt x="2151" y="390"/>
                  </a:moveTo>
                  <a:lnTo>
                    <a:pt x="2151" y="717"/>
                  </a:lnTo>
                  <a:lnTo>
                    <a:pt x="1107" y="717"/>
                  </a:lnTo>
                  <a:lnTo>
                    <a:pt x="1107" y="390"/>
                  </a:lnTo>
                  <a:close/>
                  <a:moveTo>
                    <a:pt x="2868" y="1107"/>
                  </a:moveTo>
                  <a:lnTo>
                    <a:pt x="2868" y="1368"/>
                  </a:lnTo>
                  <a:lnTo>
                    <a:pt x="2487" y="1496"/>
                  </a:lnTo>
                  <a:cubicBezTo>
                    <a:pt x="2452" y="1457"/>
                    <a:pt x="2402" y="1433"/>
                    <a:pt x="2346" y="1433"/>
                  </a:cubicBezTo>
                  <a:cubicBezTo>
                    <a:pt x="2245" y="1433"/>
                    <a:pt x="2163" y="1510"/>
                    <a:pt x="2152" y="1607"/>
                  </a:cubicBezTo>
                  <a:lnTo>
                    <a:pt x="1659" y="1772"/>
                  </a:lnTo>
                  <a:cubicBezTo>
                    <a:pt x="1652" y="1774"/>
                    <a:pt x="1644" y="1775"/>
                    <a:pt x="1636" y="1775"/>
                  </a:cubicBezTo>
                  <a:cubicBezTo>
                    <a:pt x="1628" y="1775"/>
                    <a:pt x="1620" y="1774"/>
                    <a:pt x="1612" y="1771"/>
                  </a:cubicBezTo>
                  <a:lnTo>
                    <a:pt x="1096" y="1564"/>
                  </a:lnTo>
                  <a:cubicBezTo>
                    <a:pt x="1070" y="1488"/>
                    <a:pt x="997" y="1433"/>
                    <a:pt x="913" y="1433"/>
                  </a:cubicBezTo>
                  <a:cubicBezTo>
                    <a:pt x="881" y="1433"/>
                    <a:pt x="851" y="1442"/>
                    <a:pt x="824" y="1455"/>
                  </a:cubicBezTo>
                  <a:lnTo>
                    <a:pt x="391" y="1281"/>
                  </a:lnTo>
                  <a:lnTo>
                    <a:pt x="391" y="1107"/>
                  </a:lnTo>
                  <a:close/>
                  <a:moveTo>
                    <a:pt x="391" y="1701"/>
                  </a:moveTo>
                  <a:lnTo>
                    <a:pt x="718" y="1832"/>
                  </a:lnTo>
                  <a:lnTo>
                    <a:pt x="718" y="1987"/>
                  </a:lnTo>
                  <a:cubicBezTo>
                    <a:pt x="718" y="2094"/>
                    <a:pt x="805" y="2181"/>
                    <a:pt x="913" y="2181"/>
                  </a:cubicBezTo>
                  <a:cubicBezTo>
                    <a:pt x="1020" y="2181"/>
                    <a:pt x="1107" y="2095"/>
                    <a:pt x="1107" y="1988"/>
                  </a:cubicBezTo>
                  <a:lnTo>
                    <a:pt x="1467" y="2131"/>
                  </a:lnTo>
                  <a:cubicBezTo>
                    <a:pt x="1521" y="2153"/>
                    <a:pt x="1579" y="2164"/>
                    <a:pt x="1637" y="2164"/>
                  </a:cubicBezTo>
                  <a:cubicBezTo>
                    <a:pt x="1686" y="2164"/>
                    <a:pt x="1735" y="2157"/>
                    <a:pt x="1782" y="2141"/>
                  </a:cubicBezTo>
                  <a:lnTo>
                    <a:pt x="2153" y="2018"/>
                  </a:lnTo>
                  <a:cubicBezTo>
                    <a:pt x="2168" y="2111"/>
                    <a:pt x="2248" y="2181"/>
                    <a:pt x="2346" y="2181"/>
                  </a:cubicBezTo>
                  <a:cubicBezTo>
                    <a:pt x="2453" y="2181"/>
                    <a:pt x="2540" y="2094"/>
                    <a:pt x="2540" y="1987"/>
                  </a:cubicBezTo>
                  <a:lnTo>
                    <a:pt x="2540" y="1888"/>
                  </a:lnTo>
                  <a:lnTo>
                    <a:pt x="2868" y="1779"/>
                  </a:lnTo>
                  <a:lnTo>
                    <a:pt x="2868" y="2868"/>
                  </a:lnTo>
                  <a:lnTo>
                    <a:pt x="391" y="2868"/>
                  </a:lnTo>
                  <a:lnTo>
                    <a:pt x="391" y="1701"/>
                  </a:lnTo>
                  <a:close/>
                  <a:moveTo>
                    <a:pt x="963" y="0"/>
                  </a:moveTo>
                  <a:cubicBezTo>
                    <a:pt x="828" y="0"/>
                    <a:pt x="718" y="111"/>
                    <a:pt x="718" y="247"/>
                  </a:cubicBezTo>
                  <a:lnTo>
                    <a:pt x="718" y="717"/>
                  </a:lnTo>
                  <a:lnTo>
                    <a:pt x="223" y="717"/>
                  </a:lnTo>
                  <a:cubicBezTo>
                    <a:pt x="101" y="717"/>
                    <a:pt x="1" y="816"/>
                    <a:pt x="1" y="939"/>
                  </a:cubicBezTo>
                  <a:lnTo>
                    <a:pt x="1" y="3035"/>
                  </a:lnTo>
                  <a:cubicBezTo>
                    <a:pt x="1" y="3157"/>
                    <a:pt x="101" y="3256"/>
                    <a:pt x="223" y="3256"/>
                  </a:cubicBezTo>
                  <a:lnTo>
                    <a:pt x="3035" y="3256"/>
                  </a:lnTo>
                  <a:cubicBezTo>
                    <a:pt x="3157" y="3256"/>
                    <a:pt x="3258" y="3157"/>
                    <a:pt x="3258" y="3035"/>
                  </a:cubicBezTo>
                  <a:lnTo>
                    <a:pt x="3258" y="939"/>
                  </a:lnTo>
                  <a:cubicBezTo>
                    <a:pt x="3258" y="816"/>
                    <a:pt x="3157" y="717"/>
                    <a:pt x="3035" y="717"/>
                  </a:cubicBezTo>
                  <a:lnTo>
                    <a:pt x="2540" y="717"/>
                  </a:lnTo>
                  <a:lnTo>
                    <a:pt x="2540" y="247"/>
                  </a:lnTo>
                  <a:cubicBezTo>
                    <a:pt x="2540" y="111"/>
                    <a:pt x="2430" y="0"/>
                    <a:pt x="2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2"/>
          <p:cNvGrpSpPr/>
          <p:nvPr/>
        </p:nvGrpSpPr>
        <p:grpSpPr>
          <a:xfrm>
            <a:off x="7165777" y="2685243"/>
            <a:ext cx="382382" cy="382382"/>
            <a:chOff x="5596683" y="2590190"/>
            <a:chExt cx="382382" cy="382382"/>
          </a:xfrm>
        </p:grpSpPr>
        <p:sp>
          <p:nvSpPr>
            <p:cNvPr id="984" name="Google Shape;984;p52"/>
            <p:cNvSpPr/>
            <p:nvPr/>
          </p:nvSpPr>
          <p:spPr>
            <a:xfrm>
              <a:off x="5849284" y="2693531"/>
              <a:ext cx="21549" cy="31877"/>
            </a:xfrm>
            <a:custGeom>
              <a:avLst/>
              <a:gdLst/>
              <a:ahLst/>
              <a:cxnLst/>
              <a:rect l="l" t="t" r="r" b="b"/>
              <a:pathLst>
                <a:path w="749" h="1108" extrusionOk="0">
                  <a:moveTo>
                    <a:pt x="553" y="1"/>
                  </a:moveTo>
                  <a:cubicBezTo>
                    <a:pt x="446" y="1"/>
                    <a:pt x="359" y="88"/>
                    <a:pt x="359" y="195"/>
                  </a:cubicBezTo>
                  <a:lnTo>
                    <a:pt x="359" y="602"/>
                  </a:lnTo>
                  <a:cubicBezTo>
                    <a:pt x="359" y="666"/>
                    <a:pt x="307" y="717"/>
                    <a:pt x="243" y="717"/>
                  </a:cubicBezTo>
                  <a:lnTo>
                    <a:pt x="195" y="717"/>
                  </a:lnTo>
                  <a:cubicBezTo>
                    <a:pt x="88" y="717"/>
                    <a:pt x="1" y="805"/>
                    <a:pt x="1" y="913"/>
                  </a:cubicBezTo>
                  <a:cubicBezTo>
                    <a:pt x="1" y="1020"/>
                    <a:pt x="88" y="1107"/>
                    <a:pt x="195" y="1107"/>
                  </a:cubicBezTo>
                  <a:lnTo>
                    <a:pt x="243" y="1107"/>
                  </a:lnTo>
                  <a:cubicBezTo>
                    <a:pt x="522" y="1107"/>
                    <a:pt x="748" y="881"/>
                    <a:pt x="748" y="602"/>
                  </a:cubicBezTo>
                  <a:lnTo>
                    <a:pt x="748" y="195"/>
                  </a:lnTo>
                  <a:cubicBezTo>
                    <a:pt x="748" y="89"/>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5596683" y="2590190"/>
              <a:ext cx="382382" cy="382382"/>
            </a:xfrm>
            <a:custGeom>
              <a:avLst/>
              <a:gdLst/>
              <a:ahLst/>
              <a:cxnLst/>
              <a:rect l="l" t="t" r="r" b="b"/>
              <a:pathLst>
                <a:path w="13291" h="13291" extrusionOk="0">
                  <a:moveTo>
                    <a:pt x="9154" y="391"/>
                  </a:moveTo>
                  <a:cubicBezTo>
                    <a:pt x="9945" y="391"/>
                    <a:pt x="10645" y="865"/>
                    <a:pt x="10939" y="1599"/>
                  </a:cubicBezTo>
                  <a:lnTo>
                    <a:pt x="11016" y="1793"/>
                  </a:lnTo>
                  <a:lnTo>
                    <a:pt x="7291" y="1793"/>
                  </a:lnTo>
                  <a:lnTo>
                    <a:pt x="7369" y="1599"/>
                  </a:lnTo>
                  <a:lnTo>
                    <a:pt x="7370" y="1599"/>
                  </a:lnTo>
                  <a:cubicBezTo>
                    <a:pt x="7498" y="1278"/>
                    <a:pt x="7711" y="997"/>
                    <a:pt x="7985" y="787"/>
                  </a:cubicBezTo>
                  <a:cubicBezTo>
                    <a:pt x="8019" y="761"/>
                    <a:pt x="8052" y="753"/>
                    <a:pt x="8081" y="753"/>
                  </a:cubicBezTo>
                  <a:cubicBezTo>
                    <a:pt x="8116" y="753"/>
                    <a:pt x="8143" y="764"/>
                    <a:pt x="8154" y="770"/>
                  </a:cubicBezTo>
                  <a:cubicBezTo>
                    <a:pt x="8181" y="784"/>
                    <a:pt x="8242" y="823"/>
                    <a:pt x="8242" y="913"/>
                  </a:cubicBezTo>
                  <a:cubicBezTo>
                    <a:pt x="8242" y="1020"/>
                    <a:pt x="8330" y="1107"/>
                    <a:pt x="8438" y="1107"/>
                  </a:cubicBezTo>
                  <a:cubicBezTo>
                    <a:pt x="8545" y="1107"/>
                    <a:pt x="8632" y="1020"/>
                    <a:pt x="8632" y="913"/>
                  </a:cubicBezTo>
                  <a:lnTo>
                    <a:pt x="8632" y="587"/>
                  </a:lnTo>
                  <a:cubicBezTo>
                    <a:pt x="8632" y="513"/>
                    <a:pt x="8684" y="448"/>
                    <a:pt x="8755" y="432"/>
                  </a:cubicBezTo>
                  <a:cubicBezTo>
                    <a:pt x="8886" y="404"/>
                    <a:pt x="9020" y="391"/>
                    <a:pt x="9154" y="391"/>
                  </a:cubicBezTo>
                  <a:close/>
                  <a:moveTo>
                    <a:pt x="7885" y="2182"/>
                  </a:moveTo>
                  <a:lnTo>
                    <a:pt x="7885" y="2542"/>
                  </a:lnTo>
                  <a:cubicBezTo>
                    <a:pt x="7885" y="2594"/>
                    <a:pt x="7864" y="2645"/>
                    <a:pt x="7828" y="2681"/>
                  </a:cubicBezTo>
                  <a:lnTo>
                    <a:pt x="7648" y="2860"/>
                  </a:lnTo>
                  <a:cubicBezTo>
                    <a:pt x="7584" y="2924"/>
                    <a:pt x="7535" y="3002"/>
                    <a:pt x="7507" y="3088"/>
                  </a:cubicBezTo>
                  <a:lnTo>
                    <a:pt x="7384" y="3456"/>
                  </a:lnTo>
                  <a:lnTo>
                    <a:pt x="7336" y="2687"/>
                  </a:lnTo>
                  <a:cubicBezTo>
                    <a:pt x="7324" y="2516"/>
                    <a:pt x="7338" y="2347"/>
                    <a:pt x="7373" y="2182"/>
                  </a:cubicBezTo>
                  <a:close/>
                  <a:moveTo>
                    <a:pt x="10936" y="2182"/>
                  </a:moveTo>
                  <a:cubicBezTo>
                    <a:pt x="10972" y="2347"/>
                    <a:pt x="10984" y="2516"/>
                    <a:pt x="10973" y="2687"/>
                  </a:cubicBezTo>
                  <a:lnTo>
                    <a:pt x="10924" y="3457"/>
                  </a:lnTo>
                  <a:lnTo>
                    <a:pt x="10801" y="3088"/>
                  </a:lnTo>
                  <a:cubicBezTo>
                    <a:pt x="10772" y="3002"/>
                    <a:pt x="10724" y="2924"/>
                    <a:pt x="10660" y="2860"/>
                  </a:cubicBezTo>
                  <a:lnTo>
                    <a:pt x="10481" y="2681"/>
                  </a:lnTo>
                  <a:cubicBezTo>
                    <a:pt x="10445" y="2645"/>
                    <a:pt x="10424" y="2594"/>
                    <a:pt x="10424" y="2542"/>
                  </a:cubicBezTo>
                  <a:lnTo>
                    <a:pt x="10424" y="2182"/>
                  </a:lnTo>
                  <a:close/>
                  <a:moveTo>
                    <a:pt x="6982" y="3257"/>
                  </a:moveTo>
                  <a:lnTo>
                    <a:pt x="7047" y="4276"/>
                  </a:lnTo>
                  <a:cubicBezTo>
                    <a:pt x="6722" y="4191"/>
                    <a:pt x="6483" y="3896"/>
                    <a:pt x="6483" y="3545"/>
                  </a:cubicBezTo>
                  <a:cubicBezTo>
                    <a:pt x="6483" y="3386"/>
                    <a:pt x="6612" y="3257"/>
                    <a:pt x="6771" y="3257"/>
                  </a:cubicBezTo>
                  <a:close/>
                  <a:moveTo>
                    <a:pt x="11537" y="3257"/>
                  </a:moveTo>
                  <a:cubicBezTo>
                    <a:pt x="11697" y="3257"/>
                    <a:pt x="11826" y="3386"/>
                    <a:pt x="11826" y="3545"/>
                  </a:cubicBezTo>
                  <a:cubicBezTo>
                    <a:pt x="11826" y="3896"/>
                    <a:pt x="11586" y="4191"/>
                    <a:pt x="11262" y="4276"/>
                  </a:cubicBezTo>
                  <a:lnTo>
                    <a:pt x="11326" y="3257"/>
                  </a:lnTo>
                  <a:close/>
                  <a:moveTo>
                    <a:pt x="10034" y="2182"/>
                  </a:moveTo>
                  <a:lnTo>
                    <a:pt x="10034" y="2542"/>
                  </a:lnTo>
                  <a:cubicBezTo>
                    <a:pt x="10034" y="2698"/>
                    <a:pt x="10095" y="2845"/>
                    <a:pt x="10206" y="2956"/>
                  </a:cubicBezTo>
                  <a:lnTo>
                    <a:pt x="10385" y="3135"/>
                  </a:lnTo>
                  <a:cubicBezTo>
                    <a:pt x="10405" y="3156"/>
                    <a:pt x="10422" y="3182"/>
                    <a:pt x="10431" y="3211"/>
                  </a:cubicBezTo>
                  <a:lnTo>
                    <a:pt x="10858" y="4491"/>
                  </a:lnTo>
                  <a:cubicBezTo>
                    <a:pt x="10800" y="5398"/>
                    <a:pt x="10046" y="6093"/>
                    <a:pt x="9154" y="6093"/>
                  </a:cubicBezTo>
                  <a:cubicBezTo>
                    <a:pt x="8842" y="6093"/>
                    <a:pt x="8539" y="6008"/>
                    <a:pt x="8274" y="5849"/>
                  </a:cubicBezTo>
                  <a:lnTo>
                    <a:pt x="8274" y="5291"/>
                  </a:lnTo>
                  <a:cubicBezTo>
                    <a:pt x="8289" y="5314"/>
                    <a:pt x="8309" y="5335"/>
                    <a:pt x="8333" y="5350"/>
                  </a:cubicBezTo>
                  <a:cubicBezTo>
                    <a:pt x="8582" y="5508"/>
                    <a:pt x="8868" y="5586"/>
                    <a:pt x="9154" y="5586"/>
                  </a:cubicBezTo>
                  <a:cubicBezTo>
                    <a:pt x="9440" y="5586"/>
                    <a:pt x="9725" y="5508"/>
                    <a:pt x="9975" y="5350"/>
                  </a:cubicBezTo>
                  <a:cubicBezTo>
                    <a:pt x="10066" y="5293"/>
                    <a:pt x="10093" y="5173"/>
                    <a:pt x="10035" y="5082"/>
                  </a:cubicBezTo>
                  <a:cubicBezTo>
                    <a:pt x="9998" y="5023"/>
                    <a:pt x="9935" y="4991"/>
                    <a:pt x="9871" y="4991"/>
                  </a:cubicBezTo>
                  <a:cubicBezTo>
                    <a:pt x="9835" y="4991"/>
                    <a:pt x="9800" y="5000"/>
                    <a:pt x="9767" y="5021"/>
                  </a:cubicBezTo>
                  <a:cubicBezTo>
                    <a:pt x="9581" y="5138"/>
                    <a:pt x="9368" y="5197"/>
                    <a:pt x="9154" y="5197"/>
                  </a:cubicBezTo>
                  <a:cubicBezTo>
                    <a:pt x="8941" y="5197"/>
                    <a:pt x="8727" y="5138"/>
                    <a:pt x="8541" y="5021"/>
                  </a:cubicBezTo>
                  <a:cubicBezTo>
                    <a:pt x="8509" y="5000"/>
                    <a:pt x="8473" y="4991"/>
                    <a:pt x="8438" y="4991"/>
                  </a:cubicBezTo>
                  <a:cubicBezTo>
                    <a:pt x="8374" y="4991"/>
                    <a:pt x="8312" y="5022"/>
                    <a:pt x="8274" y="5080"/>
                  </a:cubicBezTo>
                  <a:lnTo>
                    <a:pt x="8274" y="5023"/>
                  </a:lnTo>
                  <a:cubicBezTo>
                    <a:pt x="8274" y="4625"/>
                    <a:pt x="7951" y="4301"/>
                    <a:pt x="7553" y="4301"/>
                  </a:cubicBezTo>
                  <a:lnTo>
                    <a:pt x="7513" y="4301"/>
                  </a:lnTo>
                  <a:lnTo>
                    <a:pt x="7876" y="3211"/>
                  </a:lnTo>
                  <a:cubicBezTo>
                    <a:pt x="7886" y="3182"/>
                    <a:pt x="7902" y="3156"/>
                    <a:pt x="7924" y="3135"/>
                  </a:cubicBezTo>
                  <a:lnTo>
                    <a:pt x="8103" y="2956"/>
                  </a:lnTo>
                  <a:cubicBezTo>
                    <a:pt x="8213" y="2845"/>
                    <a:pt x="8274" y="2698"/>
                    <a:pt x="8274" y="2542"/>
                  </a:cubicBezTo>
                  <a:lnTo>
                    <a:pt x="8274" y="2182"/>
                  </a:lnTo>
                  <a:close/>
                  <a:moveTo>
                    <a:pt x="10035" y="6287"/>
                  </a:moveTo>
                  <a:lnTo>
                    <a:pt x="10035" y="6388"/>
                  </a:lnTo>
                  <a:cubicBezTo>
                    <a:pt x="10035" y="6716"/>
                    <a:pt x="10201" y="7020"/>
                    <a:pt x="10464" y="7201"/>
                  </a:cubicBezTo>
                  <a:cubicBezTo>
                    <a:pt x="10167" y="7627"/>
                    <a:pt x="9681" y="7885"/>
                    <a:pt x="9154" y="7885"/>
                  </a:cubicBezTo>
                  <a:cubicBezTo>
                    <a:pt x="8838" y="7885"/>
                    <a:pt x="8535" y="7794"/>
                    <a:pt x="8274" y="7621"/>
                  </a:cubicBezTo>
                  <a:lnTo>
                    <a:pt x="8274" y="6289"/>
                  </a:lnTo>
                  <a:cubicBezTo>
                    <a:pt x="8548" y="6415"/>
                    <a:pt x="8847" y="6482"/>
                    <a:pt x="9154" y="6482"/>
                  </a:cubicBezTo>
                  <a:cubicBezTo>
                    <a:pt x="9461" y="6482"/>
                    <a:pt x="9766" y="6412"/>
                    <a:pt x="10035" y="6287"/>
                  </a:cubicBezTo>
                  <a:close/>
                  <a:moveTo>
                    <a:pt x="4695" y="9707"/>
                  </a:moveTo>
                  <a:cubicBezTo>
                    <a:pt x="4762" y="10046"/>
                    <a:pt x="4932" y="10890"/>
                    <a:pt x="4975" y="11109"/>
                  </a:cubicBezTo>
                  <a:lnTo>
                    <a:pt x="3300" y="11109"/>
                  </a:lnTo>
                  <a:cubicBezTo>
                    <a:pt x="3344" y="10892"/>
                    <a:pt x="3513" y="10045"/>
                    <a:pt x="3580" y="9707"/>
                  </a:cubicBezTo>
                  <a:close/>
                  <a:moveTo>
                    <a:pt x="6452" y="10424"/>
                  </a:moveTo>
                  <a:lnTo>
                    <a:pt x="6452" y="11109"/>
                  </a:lnTo>
                  <a:lnTo>
                    <a:pt x="5407" y="11109"/>
                  </a:lnTo>
                  <a:lnTo>
                    <a:pt x="5407" y="10424"/>
                  </a:lnTo>
                  <a:close/>
                  <a:moveTo>
                    <a:pt x="2161" y="11499"/>
                  </a:moveTo>
                  <a:cubicBezTo>
                    <a:pt x="2155" y="11530"/>
                    <a:pt x="2151" y="11563"/>
                    <a:pt x="2151" y="11597"/>
                  </a:cubicBezTo>
                  <a:lnTo>
                    <a:pt x="2151" y="11826"/>
                  </a:lnTo>
                  <a:lnTo>
                    <a:pt x="1824" y="11826"/>
                  </a:lnTo>
                  <a:lnTo>
                    <a:pt x="1824" y="11762"/>
                  </a:lnTo>
                  <a:cubicBezTo>
                    <a:pt x="1824" y="11617"/>
                    <a:pt x="1942" y="11499"/>
                    <a:pt x="2087" y="11499"/>
                  </a:cubicBezTo>
                  <a:close/>
                  <a:moveTo>
                    <a:pt x="5637" y="11499"/>
                  </a:moveTo>
                  <a:cubicBezTo>
                    <a:pt x="5691" y="11499"/>
                    <a:pt x="5735" y="11543"/>
                    <a:pt x="5735" y="11597"/>
                  </a:cubicBezTo>
                  <a:lnTo>
                    <a:pt x="5735" y="11826"/>
                  </a:lnTo>
                  <a:lnTo>
                    <a:pt x="2540" y="11826"/>
                  </a:lnTo>
                  <a:lnTo>
                    <a:pt x="2540" y="11597"/>
                  </a:lnTo>
                  <a:cubicBezTo>
                    <a:pt x="2540" y="11543"/>
                    <a:pt x="2585" y="11499"/>
                    <a:pt x="2638" y="11499"/>
                  </a:cubicBezTo>
                  <a:close/>
                  <a:moveTo>
                    <a:pt x="10830" y="7354"/>
                  </a:moveTo>
                  <a:lnTo>
                    <a:pt x="11959" y="7636"/>
                  </a:lnTo>
                  <a:cubicBezTo>
                    <a:pt x="12513" y="7776"/>
                    <a:pt x="12901" y="8272"/>
                    <a:pt x="12901" y="8844"/>
                  </a:cubicBezTo>
                  <a:lnTo>
                    <a:pt x="12901" y="10034"/>
                  </a:lnTo>
                  <a:lnTo>
                    <a:pt x="11858" y="10034"/>
                  </a:lnTo>
                  <a:lnTo>
                    <a:pt x="11858" y="9154"/>
                  </a:lnTo>
                  <a:cubicBezTo>
                    <a:pt x="11858" y="9047"/>
                    <a:pt x="11770" y="8960"/>
                    <a:pt x="11662" y="8960"/>
                  </a:cubicBezTo>
                  <a:cubicBezTo>
                    <a:pt x="11555" y="8960"/>
                    <a:pt x="11468" y="9047"/>
                    <a:pt x="11468" y="9154"/>
                  </a:cubicBezTo>
                  <a:lnTo>
                    <a:pt x="11468" y="10751"/>
                  </a:lnTo>
                  <a:lnTo>
                    <a:pt x="10868" y="10751"/>
                  </a:lnTo>
                  <a:cubicBezTo>
                    <a:pt x="10761" y="10751"/>
                    <a:pt x="10673" y="10838"/>
                    <a:pt x="10673" y="10946"/>
                  </a:cubicBezTo>
                  <a:cubicBezTo>
                    <a:pt x="10673" y="11054"/>
                    <a:pt x="10761" y="11140"/>
                    <a:pt x="10868" y="11140"/>
                  </a:cubicBezTo>
                  <a:lnTo>
                    <a:pt x="11624" y="11140"/>
                  </a:lnTo>
                  <a:cubicBezTo>
                    <a:pt x="11631" y="11140"/>
                    <a:pt x="11638" y="11140"/>
                    <a:pt x="11645" y="11139"/>
                  </a:cubicBezTo>
                  <a:cubicBezTo>
                    <a:pt x="11651" y="11140"/>
                    <a:pt x="11656" y="11140"/>
                    <a:pt x="11662" y="11140"/>
                  </a:cubicBezTo>
                  <a:lnTo>
                    <a:pt x="12021" y="11140"/>
                  </a:lnTo>
                  <a:cubicBezTo>
                    <a:pt x="12129" y="11140"/>
                    <a:pt x="12216" y="11054"/>
                    <a:pt x="12216" y="10946"/>
                  </a:cubicBezTo>
                  <a:cubicBezTo>
                    <a:pt x="12216" y="10838"/>
                    <a:pt x="12129" y="10751"/>
                    <a:pt x="12021" y="10751"/>
                  </a:cubicBezTo>
                  <a:lnTo>
                    <a:pt x="11858" y="10751"/>
                  </a:lnTo>
                  <a:lnTo>
                    <a:pt x="11858" y="10424"/>
                  </a:lnTo>
                  <a:lnTo>
                    <a:pt x="12902" y="10424"/>
                  </a:lnTo>
                  <a:lnTo>
                    <a:pt x="12902" y="11826"/>
                  </a:lnTo>
                  <a:lnTo>
                    <a:pt x="9707" y="11826"/>
                  </a:lnTo>
                  <a:lnTo>
                    <a:pt x="9707" y="11762"/>
                  </a:lnTo>
                  <a:cubicBezTo>
                    <a:pt x="9707" y="11402"/>
                    <a:pt x="9415" y="11109"/>
                    <a:pt x="9055" y="11109"/>
                  </a:cubicBezTo>
                  <a:lnTo>
                    <a:pt x="7919" y="11109"/>
                  </a:lnTo>
                  <a:cubicBezTo>
                    <a:pt x="7943" y="10925"/>
                    <a:pt x="8102" y="10782"/>
                    <a:pt x="8292" y="10782"/>
                  </a:cubicBezTo>
                  <a:lnTo>
                    <a:pt x="9154" y="10782"/>
                  </a:lnTo>
                  <a:cubicBezTo>
                    <a:pt x="9312" y="10782"/>
                    <a:pt x="9455" y="10869"/>
                    <a:pt x="9526" y="11011"/>
                  </a:cubicBezTo>
                  <a:cubicBezTo>
                    <a:pt x="9566" y="11091"/>
                    <a:pt x="9645" y="11140"/>
                    <a:pt x="9734" y="11140"/>
                  </a:cubicBezTo>
                  <a:lnTo>
                    <a:pt x="9960" y="11140"/>
                  </a:lnTo>
                  <a:cubicBezTo>
                    <a:pt x="10067" y="11140"/>
                    <a:pt x="10154" y="11054"/>
                    <a:pt x="10154" y="10946"/>
                  </a:cubicBezTo>
                  <a:cubicBezTo>
                    <a:pt x="10154" y="10838"/>
                    <a:pt x="10067" y="10751"/>
                    <a:pt x="9960" y="10751"/>
                  </a:cubicBezTo>
                  <a:lnTo>
                    <a:pt x="9824" y="10751"/>
                  </a:lnTo>
                  <a:cubicBezTo>
                    <a:pt x="9676" y="10527"/>
                    <a:pt x="9428" y="10393"/>
                    <a:pt x="9154" y="10393"/>
                  </a:cubicBezTo>
                  <a:lnTo>
                    <a:pt x="8292" y="10393"/>
                  </a:lnTo>
                  <a:cubicBezTo>
                    <a:pt x="7887" y="10393"/>
                    <a:pt x="7554" y="10710"/>
                    <a:pt x="7528" y="11109"/>
                  </a:cubicBezTo>
                  <a:lnTo>
                    <a:pt x="6840" y="11109"/>
                  </a:lnTo>
                  <a:lnTo>
                    <a:pt x="6840" y="10424"/>
                  </a:lnTo>
                  <a:lnTo>
                    <a:pt x="7553" y="10424"/>
                  </a:lnTo>
                  <a:cubicBezTo>
                    <a:pt x="7951" y="10424"/>
                    <a:pt x="8274" y="10100"/>
                    <a:pt x="8274" y="9702"/>
                  </a:cubicBezTo>
                  <a:lnTo>
                    <a:pt x="8274" y="8785"/>
                  </a:lnTo>
                  <a:cubicBezTo>
                    <a:pt x="8546" y="8920"/>
                    <a:pt x="8849" y="8990"/>
                    <a:pt x="9155" y="8990"/>
                  </a:cubicBezTo>
                  <a:cubicBezTo>
                    <a:pt x="9568" y="8990"/>
                    <a:pt x="9987" y="8862"/>
                    <a:pt x="10346" y="8593"/>
                  </a:cubicBezTo>
                  <a:cubicBezTo>
                    <a:pt x="10432" y="8529"/>
                    <a:pt x="10450" y="8407"/>
                    <a:pt x="10385" y="8321"/>
                  </a:cubicBezTo>
                  <a:cubicBezTo>
                    <a:pt x="10346" y="8270"/>
                    <a:pt x="10288" y="8243"/>
                    <a:pt x="10229" y="8243"/>
                  </a:cubicBezTo>
                  <a:cubicBezTo>
                    <a:pt x="10188" y="8243"/>
                    <a:pt x="10147" y="8256"/>
                    <a:pt x="10113" y="8282"/>
                  </a:cubicBezTo>
                  <a:cubicBezTo>
                    <a:pt x="9827" y="8496"/>
                    <a:pt x="9490" y="8601"/>
                    <a:pt x="9155" y="8601"/>
                  </a:cubicBezTo>
                  <a:cubicBezTo>
                    <a:pt x="8846" y="8601"/>
                    <a:pt x="8538" y="8512"/>
                    <a:pt x="8274" y="8337"/>
                  </a:cubicBezTo>
                  <a:lnTo>
                    <a:pt x="8274" y="8069"/>
                  </a:lnTo>
                  <a:cubicBezTo>
                    <a:pt x="8552" y="8207"/>
                    <a:pt x="8853" y="8274"/>
                    <a:pt x="9152" y="8274"/>
                  </a:cubicBezTo>
                  <a:cubicBezTo>
                    <a:pt x="9803" y="8274"/>
                    <a:pt x="10448" y="7955"/>
                    <a:pt x="10830" y="7354"/>
                  </a:cubicBezTo>
                  <a:close/>
                  <a:moveTo>
                    <a:pt x="9055" y="11499"/>
                  </a:moveTo>
                  <a:cubicBezTo>
                    <a:pt x="9200" y="11499"/>
                    <a:pt x="9319" y="11617"/>
                    <a:pt x="9319" y="11762"/>
                  </a:cubicBezTo>
                  <a:lnTo>
                    <a:pt x="9319" y="11826"/>
                  </a:lnTo>
                  <a:lnTo>
                    <a:pt x="8139" y="11826"/>
                  </a:lnTo>
                  <a:cubicBezTo>
                    <a:pt x="8031" y="11826"/>
                    <a:pt x="7943" y="11913"/>
                    <a:pt x="7943" y="12020"/>
                  </a:cubicBezTo>
                  <a:cubicBezTo>
                    <a:pt x="7943" y="12128"/>
                    <a:pt x="8031" y="12216"/>
                    <a:pt x="8139" y="12216"/>
                  </a:cubicBezTo>
                  <a:lnTo>
                    <a:pt x="12902" y="12216"/>
                  </a:lnTo>
                  <a:lnTo>
                    <a:pt x="12902" y="12901"/>
                  </a:lnTo>
                  <a:lnTo>
                    <a:pt x="391" y="12901"/>
                  </a:lnTo>
                  <a:lnTo>
                    <a:pt x="391" y="12216"/>
                  </a:lnTo>
                  <a:lnTo>
                    <a:pt x="7204" y="12216"/>
                  </a:lnTo>
                  <a:cubicBezTo>
                    <a:pt x="7312" y="12216"/>
                    <a:pt x="7399" y="12128"/>
                    <a:pt x="7399" y="12020"/>
                  </a:cubicBezTo>
                  <a:cubicBezTo>
                    <a:pt x="7399" y="11913"/>
                    <a:pt x="7312" y="11826"/>
                    <a:pt x="7204" y="11826"/>
                  </a:cubicBezTo>
                  <a:lnTo>
                    <a:pt x="6124" y="11826"/>
                  </a:lnTo>
                  <a:lnTo>
                    <a:pt x="6124" y="11597"/>
                  </a:lnTo>
                  <a:cubicBezTo>
                    <a:pt x="6124" y="11563"/>
                    <a:pt x="6121" y="11530"/>
                    <a:pt x="6114" y="11499"/>
                  </a:cubicBezTo>
                  <a:close/>
                  <a:moveTo>
                    <a:pt x="9154" y="1"/>
                  </a:moveTo>
                  <a:cubicBezTo>
                    <a:pt x="8993" y="1"/>
                    <a:pt x="8832" y="17"/>
                    <a:pt x="8674" y="52"/>
                  </a:cubicBezTo>
                  <a:cubicBezTo>
                    <a:pt x="8488" y="91"/>
                    <a:pt x="8340" y="226"/>
                    <a:pt x="8276" y="399"/>
                  </a:cubicBezTo>
                  <a:cubicBezTo>
                    <a:pt x="8214" y="375"/>
                    <a:pt x="8148" y="363"/>
                    <a:pt x="8083" y="363"/>
                  </a:cubicBezTo>
                  <a:cubicBezTo>
                    <a:pt x="7964" y="363"/>
                    <a:pt x="7847" y="402"/>
                    <a:pt x="7748" y="478"/>
                  </a:cubicBezTo>
                  <a:cubicBezTo>
                    <a:pt x="7418" y="731"/>
                    <a:pt x="7162" y="1068"/>
                    <a:pt x="7008" y="1455"/>
                  </a:cubicBezTo>
                  <a:lnTo>
                    <a:pt x="6838" y="1877"/>
                  </a:lnTo>
                  <a:cubicBezTo>
                    <a:pt x="6811" y="1946"/>
                    <a:pt x="6820" y="2023"/>
                    <a:pt x="6861" y="2084"/>
                  </a:cubicBezTo>
                  <a:cubicBezTo>
                    <a:pt x="6890" y="2127"/>
                    <a:pt x="6931" y="2157"/>
                    <a:pt x="6978" y="2172"/>
                  </a:cubicBezTo>
                  <a:cubicBezTo>
                    <a:pt x="6946" y="2349"/>
                    <a:pt x="6935" y="2530"/>
                    <a:pt x="6947" y="2712"/>
                  </a:cubicBezTo>
                  <a:lnTo>
                    <a:pt x="6957" y="2868"/>
                  </a:lnTo>
                  <a:lnTo>
                    <a:pt x="6771" y="2868"/>
                  </a:lnTo>
                  <a:cubicBezTo>
                    <a:pt x="6397" y="2868"/>
                    <a:pt x="6093" y="3172"/>
                    <a:pt x="6093" y="3545"/>
                  </a:cubicBezTo>
                  <a:cubicBezTo>
                    <a:pt x="6093" y="3835"/>
                    <a:pt x="6200" y="4099"/>
                    <a:pt x="6378" y="4301"/>
                  </a:cubicBezTo>
                  <a:lnTo>
                    <a:pt x="1987" y="4301"/>
                  </a:lnTo>
                  <a:cubicBezTo>
                    <a:pt x="1880" y="4301"/>
                    <a:pt x="1793" y="4388"/>
                    <a:pt x="1793" y="4495"/>
                  </a:cubicBezTo>
                  <a:cubicBezTo>
                    <a:pt x="1793" y="4603"/>
                    <a:pt x="1880" y="4691"/>
                    <a:pt x="1987" y="4691"/>
                  </a:cubicBezTo>
                  <a:lnTo>
                    <a:pt x="7553" y="4691"/>
                  </a:lnTo>
                  <a:cubicBezTo>
                    <a:pt x="7736" y="4691"/>
                    <a:pt x="7885" y="4840"/>
                    <a:pt x="7885" y="5023"/>
                  </a:cubicBezTo>
                  <a:lnTo>
                    <a:pt x="7885" y="9702"/>
                  </a:lnTo>
                  <a:cubicBezTo>
                    <a:pt x="7885" y="9885"/>
                    <a:pt x="7736" y="10034"/>
                    <a:pt x="7553" y="10034"/>
                  </a:cubicBezTo>
                  <a:lnTo>
                    <a:pt x="5157" y="10034"/>
                  </a:lnTo>
                  <a:lnTo>
                    <a:pt x="5092" y="9707"/>
                  </a:lnTo>
                  <a:lnTo>
                    <a:pt x="5571" y="9707"/>
                  </a:lnTo>
                  <a:cubicBezTo>
                    <a:pt x="5678" y="9707"/>
                    <a:pt x="5765" y="9620"/>
                    <a:pt x="5765" y="9512"/>
                  </a:cubicBezTo>
                  <a:cubicBezTo>
                    <a:pt x="5765" y="9404"/>
                    <a:pt x="5678" y="9318"/>
                    <a:pt x="5571" y="9318"/>
                  </a:cubicBezTo>
                  <a:lnTo>
                    <a:pt x="2704" y="9318"/>
                  </a:lnTo>
                  <a:cubicBezTo>
                    <a:pt x="2596" y="9318"/>
                    <a:pt x="2509" y="9404"/>
                    <a:pt x="2509" y="9512"/>
                  </a:cubicBezTo>
                  <a:cubicBezTo>
                    <a:pt x="2509" y="9620"/>
                    <a:pt x="2596" y="9707"/>
                    <a:pt x="2704" y="9707"/>
                  </a:cubicBezTo>
                  <a:lnTo>
                    <a:pt x="3183" y="9707"/>
                  </a:lnTo>
                  <a:lnTo>
                    <a:pt x="3118" y="10034"/>
                  </a:lnTo>
                  <a:lnTo>
                    <a:pt x="723" y="10034"/>
                  </a:lnTo>
                  <a:cubicBezTo>
                    <a:pt x="540" y="10034"/>
                    <a:pt x="391" y="9885"/>
                    <a:pt x="391" y="9702"/>
                  </a:cubicBezTo>
                  <a:lnTo>
                    <a:pt x="391" y="5023"/>
                  </a:lnTo>
                  <a:cubicBezTo>
                    <a:pt x="391" y="4840"/>
                    <a:pt x="540" y="4691"/>
                    <a:pt x="723" y="4691"/>
                  </a:cubicBezTo>
                  <a:lnTo>
                    <a:pt x="1078" y="4691"/>
                  </a:lnTo>
                  <a:cubicBezTo>
                    <a:pt x="1186" y="4691"/>
                    <a:pt x="1274" y="4603"/>
                    <a:pt x="1274" y="4495"/>
                  </a:cubicBezTo>
                  <a:cubicBezTo>
                    <a:pt x="1274" y="4388"/>
                    <a:pt x="1186" y="4301"/>
                    <a:pt x="1078" y="4301"/>
                  </a:cubicBezTo>
                  <a:lnTo>
                    <a:pt x="723" y="4301"/>
                  </a:lnTo>
                  <a:cubicBezTo>
                    <a:pt x="325" y="4301"/>
                    <a:pt x="1" y="4625"/>
                    <a:pt x="1" y="5023"/>
                  </a:cubicBezTo>
                  <a:lnTo>
                    <a:pt x="1" y="9702"/>
                  </a:lnTo>
                  <a:cubicBezTo>
                    <a:pt x="1" y="10100"/>
                    <a:pt x="325" y="10424"/>
                    <a:pt x="723" y="10424"/>
                  </a:cubicBezTo>
                  <a:lnTo>
                    <a:pt x="3040" y="10424"/>
                  </a:lnTo>
                  <a:lnTo>
                    <a:pt x="2903" y="11109"/>
                  </a:lnTo>
                  <a:lnTo>
                    <a:pt x="2087" y="11109"/>
                  </a:lnTo>
                  <a:cubicBezTo>
                    <a:pt x="1727" y="11109"/>
                    <a:pt x="1434" y="11402"/>
                    <a:pt x="1434" y="11763"/>
                  </a:cubicBezTo>
                  <a:lnTo>
                    <a:pt x="1434" y="11826"/>
                  </a:lnTo>
                  <a:lnTo>
                    <a:pt x="223" y="11826"/>
                  </a:lnTo>
                  <a:cubicBezTo>
                    <a:pt x="100" y="11826"/>
                    <a:pt x="1" y="11926"/>
                    <a:pt x="1" y="12048"/>
                  </a:cubicBezTo>
                  <a:lnTo>
                    <a:pt x="1" y="13069"/>
                  </a:lnTo>
                  <a:cubicBezTo>
                    <a:pt x="1" y="13192"/>
                    <a:pt x="100" y="13291"/>
                    <a:pt x="223" y="13291"/>
                  </a:cubicBezTo>
                  <a:lnTo>
                    <a:pt x="13069" y="13291"/>
                  </a:lnTo>
                  <a:cubicBezTo>
                    <a:pt x="13191" y="13291"/>
                    <a:pt x="13291" y="13192"/>
                    <a:pt x="13291" y="13069"/>
                  </a:cubicBezTo>
                  <a:cubicBezTo>
                    <a:pt x="13291" y="9684"/>
                    <a:pt x="13291" y="10614"/>
                    <a:pt x="13291" y="8845"/>
                  </a:cubicBezTo>
                  <a:lnTo>
                    <a:pt x="13291" y="8844"/>
                  </a:lnTo>
                  <a:cubicBezTo>
                    <a:pt x="13291" y="8093"/>
                    <a:pt x="12782" y="7441"/>
                    <a:pt x="12053" y="7259"/>
                  </a:cubicBezTo>
                  <a:lnTo>
                    <a:pt x="10874" y="6964"/>
                  </a:lnTo>
                  <a:cubicBezTo>
                    <a:pt x="10606" y="6897"/>
                    <a:pt x="10424" y="6654"/>
                    <a:pt x="10424" y="6388"/>
                  </a:cubicBezTo>
                  <a:lnTo>
                    <a:pt x="10424" y="6051"/>
                  </a:lnTo>
                  <a:cubicBezTo>
                    <a:pt x="10851" y="5726"/>
                    <a:pt x="11151" y="5239"/>
                    <a:pt x="11230" y="4679"/>
                  </a:cubicBezTo>
                  <a:cubicBezTo>
                    <a:pt x="11787" y="4602"/>
                    <a:pt x="12216" y="4123"/>
                    <a:pt x="12216" y="3545"/>
                  </a:cubicBezTo>
                  <a:cubicBezTo>
                    <a:pt x="12216" y="3172"/>
                    <a:pt x="11912" y="2867"/>
                    <a:pt x="11537" y="2867"/>
                  </a:cubicBezTo>
                  <a:lnTo>
                    <a:pt x="11352" y="2867"/>
                  </a:lnTo>
                  <a:lnTo>
                    <a:pt x="11362" y="2712"/>
                  </a:lnTo>
                  <a:cubicBezTo>
                    <a:pt x="11373" y="2530"/>
                    <a:pt x="11363" y="2349"/>
                    <a:pt x="11331" y="2172"/>
                  </a:cubicBezTo>
                  <a:cubicBezTo>
                    <a:pt x="11377" y="2157"/>
                    <a:pt x="11419" y="2127"/>
                    <a:pt x="11447" y="2084"/>
                  </a:cubicBezTo>
                  <a:cubicBezTo>
                    <a:pt x="11489" y="2023"/>
                    <a:pt x="11497" y="1946"/>
                    <a:pt x="11470" y="1877"/>
                  </a:cubicBezTo>
                  <a:lnTo>
                    <a:pt x="11301" y="1455"/>
                  </a:lnTo>
                  <a:cubicBezTo>
                    <a:pt x="10948" y="572"/>
                    <a:pt x="10105"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5627640" y="2734529"/>
              <a:ext cx="176187" cy="31848"/>
            </a:xfrm>
            <a:custGeom>
              <a:avLst/>
              <a:gdLst/>
              <a:ahLst/>
              <a:cxnLst/>
              <a:rect l="l" t="t" r="r" b="b"/>
              <a:pathLst>
                <a:path w="6124" h="1107" extrusionOk="0">
                  <a:moveTo>
                    <a:pt x="1270" y="390"/>
                  </a:moveTo>
                  <a:cubicBezTo>
                    <a:pt x="1360" y="390"/>
                    <a:pt x="1433" y="464"/>
                    <a:pt x="1433" y="554"/>
                  </a:cubicBezTo>
                  <a:cubicBezTo>
                    <a:pt x="1433" y="644"/>
                    <a:pt x="1360" y="717"/>
                    <a:pt x="1270" y="717"/>
                  </a:cubicBezTo>
                  <a:lnTo>
                    <a:pt x="553" y="717"/>
                  </a:lnTo>
                  <a:cubicBezTo>
                    <a:pt x="463" y="717"/>
                    <a:pt x="390" y="644"/>
                    <a:pt x="390" y="554"/>
                  </a:cubicBezTo>
                  <a:cubicBezTo>
                    <a:pt x="390" y="464"/>
                    <a:pt x="463" y="390"/>
                    <a:pt x="553" y="390"/>
                  </a:cubicBezTo>
                  <a:close/>
                  <a:moveTo>
                    <a:pt x="2175" y="390"/>
                  </a:moveTo>
                  <a:cubicBezTo>
                    <a:pt x="2142" y="496"/>
                    <a:pt x="2142" y="612"/>
                    <a:pt x="2175" y="717"/>
                  </a:cubicBezTo>
                  <a:lnTo>
                    <a:pt x="1798" y="717"/>
                  </a:lnTo>
                  <a:cubicBezTo>
                    <a:pt x="1831" y="612"/>
                    <a:pt x="1831" y="496"/>
                    <a:pt x="1798" y="390"/>
                  </a:cubicBezTo>
                  <a:close/>
                  <a:moveTo>
                    <a:pt x="3420" y="390"/>
                  </a:moveTo>
                  <a:cubicBezTo>
                    <a:pt x="3510" y="390"/>
                    <a:pt x="3584" y="464"/>
                    <a:pt x="3584" y="554"/>
                  </a:cubicBezTo>
                  <a:cubicBezTo>
                    <a:pt x="3584" y="644"/>
                    <a:pt x="3510" y="717"/>
                    <a:pt x="3420" y="717"/>
                  </a:cubicBezTo>
                  <a:lnTo>
                    <a:pt x="2703" y="717"/>
                  </a:lnTo>
                  <a:cubicBezTo>
                    <a:pt x="2613" y="717"/>
                    <a:pt x="2539" y="644"/>
                    <a:pt x="2539" y="554"/>
                  </a:cubicBezTo>
                  <a:cubicBezTo>
                    <a:pt x="2539" y="464"/>
                    <a:pt x="2613" y="390"/>
                    <a:pt x="2703" y="390"/>
                  </a:cubicBezTo>
                  <a:close/>
                  <a:moveTo>
                    <a:pt x="4325" y="390"/>
                  </a:moveTo>
                  <a:cubicBezTo>
                    <a:pt x="4292" y="496"/>
                    <a:pt x="4292" y="612"/>
                    <a:pt x="4325" y="717"/>
                  </a:cubicBezTo>
                  <a:lnTo>
                    <a:pt x="3949" y="717"/>
                  </a:lnTo>
                  <a:cubicBezTo>
                    <a:pt x="3981" y="612"/>
                    <a:pt x="3981" y="496"/>
                    <a:pt x="3949" y="390"/>
                  </a:cubicBezTo>
                  <a:close/>
                  <a:moveTo>
                    <a:pt x="5570" y="390"/>
                  </a:moveTo>
                  <a:cubicBezTo>
                    <a:pt x="5660" y="390"/>
                    <a:pt x="5733" y="464"/>
                    <a:pt x="5733" y="554"/>
                  </a:cubicBezTo>
                  <a:cubicBezTo>
                    <a:pt x="5733" y="644"/>
                    <a:pt x="5660" y="717"/>
                    <a:pt x="5570" y="717"/>
                  </a:cubicBezTo>
                  <a:lnTo>
                    <a:pt x="4853" y="717"/>
                  </a:lnTo>
                  <a:cubicBezTo>
                    <a:pt x="4763" y="717"/>
                    <a:pt x="4690" y="644"/>
                    <a:pt x="4690" y="554"/>
                  </a:cubicBezTo>
                  <a:cubicBezTo>
                    <a:pt x="4690" y="464"/>
                    <a:pt x="4763" y="390"/>
                    <a:pt x="4853" y="390"/>
                  </a:cubicBezTo>
                  <a:close/>
                  <a:moveTo>
                    <a:pt x="553" y="0"/>
                  </a:moveTo>
                  <a:cubicBezTo>
                    <a:pt x="248" y="0"/>
                    <a:pt x="0" y="249"/>
                    <a:pt x="0" y="554"/>
                  </a:cubicBezTo>
                  <a:cubicBezTo>
                    <a:pt x="0" y="859"/>
                    <a:pt x="248" y="1107"/>
                    <a:pt x="553" y="1107"/>
                  </a:cubicBezTo>
                  <a:lnTo>
                    <a:pt x="5570" y="1107"/>
                  </a:lnTo>
                  <a:cubicBezTo>
                    <a:pt x="5875" y="1107"/>
                    <a:pt x="6123" y="859"/>
                    <a:pt x="6123" y="554"/>
                  </a:cubicBezTo>
                  <a:cubicBezTo>
                    <a:pt x="6123" y="249"/>
                    <a:pt x="5875" y="0"/>
                    <a:pt x="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2"/>
          <p:cNvGrpSpPr/>
          <p:nvPr/>
        </p:nvGrpSpPr>
        <p:grpSpPr>
          <a:xfrm>
            <a:off x="5581737" y="2685243"/>
            <a:ext cx="379850" cy="382382"/>
            <a:chOff x="4486765" y="2590190"/>
            <a:chExt cx="379850" cy="382382"/>
          </a:xfrm>
        </p:grpSpPr>
        <p:sp>
          <p:nvSpPr>
            <p:cNvPr id="988" name="Google Shape;988;p52"/>
            <p:cNvSpPr/>
            <p:nvPr/>
          </p:nvSpPr>
          <p:spPr>
            <a:xfrm>
              <a:off x="4548592" y="2775670"/>
              <a:ext cx="62805" cy="11249"/>
            </a:xfrm>
            <a:custGeom>
              <a:avLst/>
              <a:gdLst/>
              <a:ahLst/>
              <a:cxnLst/>
              <a:rect l="l" t="t" r="r" b="b"/>
              <a:pathLst>
                <a:path w="2183" h="391" extrusionOk="0">
                  <a:moveTo>
                    <a:pt x="196" y="0"/>
                  </a:moveTo>
                  <a:cubicBezTo>
                    <a:pt x="89" y="0"/>
                    <a:pt x="1" y="87"/>
                    <a:pt x="1" y="196"/>
                  </a:cubicBezTo>
                  <a:cubicBezTo>
                    <a:pt x="1" y="303"/>
                    <a:pt x="89" y="390"/>
                    <a:pt x="196" y="390"/>
                  </a:cubicBezTo>
                  <a:lnTo>
                    <a:pt x="1987" y="390"/>
                  </a:lnTo>
                  <a:cubicBezTo>
                    <a:pt x="2094" y="390"/>
                    <a:pt x="2182" y="303"/>
                    <a:pt x="2182" y="196"/>
                  </a:cubicBezTo>
                  <a:cubicBezTo>
                    <a:pt x="2182"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4548592" y="2816955"/>
              <a:ext cx="62805" cy="11249"/>
            </a:xfrm>
            <a:custGeom>
              <a:avLst/>
              <a:gdLst/>
              <a:ahLst/>
              <a:cxnLst/>
              <a:rect l="l" t="t" r="r" b="b"/>
              <a:pathLst>
                <a:path w="2183" h="391" extrusionOk="0">
                  <a:moveTo>
                    <a:pt x="196" y="0"/>
                  </a:moveTo>
                  <a:cubicBezTo>
                    <a:pt x="89" y="0"/>
                    <a:pt x="1" y="87"/>
                    <a:pt x="1" y="196"/>
                  </a:cubicBezTo>
                  <a:cubicBezTo>
                    <a:pt x="1" y="303"/>
                    <a:pt x="89" y="390"/>
                    <a:pt x="196" y="390"/>
                  </a:cubicBezTo>
                  <a:lnTo>
                    <a:pt x="1987" y="390"/>
                  </a:lnTo>
                  <a:cubicBezTo>
                    <a:pt x="2094" y="390"/>
                    <a:pt x="2182" y="303"/>
                    <a:pt x="2182" y="196"/>
                  </a:cubicBezTo>
                  <a:cubicBezTo>
                    <a:pt x="2182"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4527993" y="2837554"/>
              <a:ext cx="196787" cy="11249"/>
            </a:xfrm>
            <a:custGeom>
              <a:avLst/>
              <a:gdLst/>
              <a:ahLst/>
              <a:cxnLst/>
              <a:rect l="l" t="t" r="r" b="b"/>
              <a:pathLst>
                <a:path w="6840" h="391" extrusionOk="0">
                  <a:moveTo>
                    <a:pt x="195" y="1"/>
                  </a:moveTo>
                  <a:cubicBezTo>
                    <a:pt x="87" y="1"/>
                    <a:pt x="0" y="89"/>
                    <a:pt x="0" y="196"/>
                  </a:cubicBezTo>
                  <a:cubicBezTo>
                    <a:pt x="0" y="304"/>
                    <a:pt x="87" y="391"/>
                    <a:pt x="195" y="391"/>
                  </a:cubicBezTo>
                  <a:lnTo>
                    <a:pt x="6645" y="391"/>
                  </a:lnTo>
                  <a:cubicBezTo>
                    <a:pt x="6753" y="391"/>
                    <a:pt x="6840" y="304"/>
                    <a:pt x="6840" y="196"/>
                  </a:cubicBezTo>
                  <a:cubicBezTo>
                    <a:pt x="6840" y="89"/>
                    <a:pt x="6753"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4548592" y="2858240"/>
              <a:ext cx="62805" cy="11249"/>
            </a:xfrm>
            <a:custGeom>
              <a:avLst/>
              <a:gdLst/>
              <a:ahLst/>
              <a:cxnLst/>
              <a:rect l="l" t="t" r="r" b="b"/>
              <a:pathLst>
                <a:path w="2183" h="391" extrusionOk="0">
                  <a:moveTo>
                    <a:pt x="196" y="1"/>
                  </a:moveTo>
                  <a:cubicBezTo>
                    <a:pt x="89" y="1"/>
                    <a:pt x="1" y="88"/>
                    <a:pt x="1" y="196"/>
                  </a:cubicBezTo>
                  <a:cubicBezTo>
                    <a:pt x="1" y="303"/>
                    <a:pt x="89" y="390"/>
                    <a:pt x="196" y="390"/>
                  </a:cubicBezTo>
                  <a:lnTo>
                    <a:pt x="1987" y="390"/>
                  </a:lnTo>
                  <a:cubicBezTo>
                    <a:pt x="2094" y="390"/>
                    <a:pt x="2182" y="303"/>
                    <a:pt x="2182" y="196"/>
                  </a:cubicBezTo>
                  <a:cubicBezTo>
                    <a:pt x="2182" y="88"/>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4517693" y="2621146"/>
              <a:ext cx="217415" cy="42148"/>
            </a:xfrm>
            <a:custGeom>
              <a:avLst/>
              <a:gdLst/>
              <a:ahLst/>
              <a:cxnLst/>
              <a:rect l="l" t="t" r="r" b="b"/>
              <a:pathLst>
                <a:path w="7557" h="1465" extrusionOk="0">
                  <a:moveTo>
                    <a:pt x="243" y="0"/>
                  </a:moveTo>
                  <a:cubicBezTo>
                    <a:pt x="109" y="0"/>
                    <a:pt x="1" y="110"/>
                    <a:pt x="1" y="244"/>
                  </a:cubicBezTo>
                  <a:lnTo>
                    <a:pt x="1" y="1221"/>
                  </a:lnTo>
                  <a:cubicBezTo>
                    <a:pt x="1" y="1355"/>
                    <a:pt x="109" y="1464"/>
                    <a:pt x="243" y="1464"/>
                  </a:cubicBezTo>
                  <a:lnTo>
                    <a:pt x="7312" y="1464"/>
                  </a:lnTo>
                  <a:cubicBezTo>
                    <a:pt x="7447" y="1464"/>
                    <a:pt x="7556" y="1355"/>
                    <a:pt x="7556" y="1221"/>
                  </a:cubicBezTo>
                  <a:lnTo>
                    <a:pt x="7556" y="244"/>
                  </a:lnTo>
                  <a:cubicBezTo>
                    <a:pt x="7556" y="110"/>
                    <a:pt x="7447" y="0"/>
                    <a:pt x="7312" y="0"/>
                  </a:cubicBezTo>
                  <a:lnTo>
                    <a:pt x="2358" y="0"/>
                  </a:lnTo>
                  <a:cubicBezTo>
                    <a:pt x="2250" y="0"/>
                    <a:pt x="2162" y="87"/>
                    <a:pt x="2162" y="195"/>
                  </a:cubicBezTo>
                  <a:cubicBezTo>
                    <a:pt x="2162" y="302"/>
                    <a:pt x="2250" y="390"/>
                    <a:pt x="2358" y="390"/>
                  </a:cubicBezTo>
                  <a:lnTo>
                    <a:pt x="7167" y="390"/>
                  </a:lnTo>
                  <a:lnTo>
                    <a:pt x="7167" y="1074"/>
                  </a:lnTo>
                  <a:lnTo>
                    <a:pt x="389" y="1074"/>
                  </a:lnTo>
                  <a:lnTo>
                    <a:pt x="389" y="390"/>
                  </a:lnTo>
                  <a:lnTo>
                    <a:pt x="1449" y="390"/>
                  </a:lnTo>
                  <a:cubicBezTo>
                    <a:pt x="1557" y="390"/>
                    <a:pt x="1643" y="302"/>
                    <a:pt x="1643" y="195"/>
                  </a:cubicBezTo>
                  <a:cubicBezTo>
                    <a:pt x="1643" y="87"/>
                    <a:pt x="1557" y="0"/>
                    <a:pt x="1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4527993" y="2775756"/>
              <a:ext cx="11249" cy="11249"/>
            </a:xfrm>
            <a:custGeom>
              <a:avLst/>
              <a:gdLst/>
              <a:ahLst/>
              <a:cxnLst/>
              <a:rect l="l" t="t" r="r" b="b"/>
              <a:pathLst>
                <a:path w="391" h="391" extrusionOk="0">
                  <a:moveTo>
                    <a:pt x="195" y="0"/>
                  </a:moveTo>
                  <a:cubicBezTo>
                    <a:pt x="88" y="0"/>
                    <a:pt x="0" y="87"/>
                    <a:pt x="0" y="195"/>
                  </a:cubicBezTo>
                  <a:cubicBezTo>
                    <a:pt x="0" y="302"/>
                    <a:pt x="88" y="390"/>
                    <a:pt x="195" y="390"/>
                  </a:cubicBezTo>
                  <a:cubicBezTo>
                    <a:pt x="302" y="390"/>
                    <a:pt x="390" y="302"/>
                    <a:pt x="390" y="195"/>
                  </a:cubicBezTo>
                  <a:cubicBezTo>
                    <a:pt x="390"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4527993" y="2816955"/>
              <a:ext cx="11249" cy="11249"/>
            </a:xfrm>
            <a:custGeom>
              <a:avLst/>
              <a:gdLst/>
              <a:ahLst/>
              <a:cxnLst/>
              <a:rect l="l" t="t" r="r" b="b"/>
              <a:pathLst>
                <a:path w="391" h="391" extrusionOk="0">
                  <a:moveTo>
                    <a:pt x="195" y="0"/>
                  </a:moveTo>
                  <a:cubicBezTo>
                    <a:pt x="88" y="0"/>
                    <a:pt x="0" y="87"/>
                    <a:pt x="0" y="195"/>
                  </a:cubicBezTo>
                  <a:cubicBezTo>
                    <a:pt x="0" y="302"/>
                    <a:pt x="88" y="390"/>
                    <a:pt x="195" y="390"/>
                  </a:cubicBezTo>
                  <a:cubicBezTo>
                    <a:pt x="302" y="390"/>
                    <a:pt x="390" y="302"/>
                    <a:pt x="390" y="195"/>
                  </a:cubicBezTo>
                  <a:cubicBezTo>
                    <a:pt x="390"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4527993" y="2858153"/>
              <a:ext cx="11249" cy="11249"/>
            </a:xfrm>
            <a:custGeom>
              <a:avLst/>
              <a:gdLst/>
              <a:ahLst/>
              <a:cxnLst/>
              <a:rect l="l" t="t" r="r" b="b"/>
              <a:pathLst>
                <a:path w="391" h="391" extrusionOk="0">
                  <a:moveTo>
                    <a:pt x="195" y="0"/>
                  </a:moveTo>
                  <a:cubicBezTo>
                    <a:pt x="88" y="0"/>
                    <a:pt x="0" y="88"/>
                    <a:pt x="0" y="196"/>
                  </a:cubicBezTo>
                  <a:cubicBezTo>
                    <a:pt x="0" y="303"/>
                    <a:pt x="88" y="390"/>
                    <a:pt x="195" y="390"/>
                  </a:cubicBezTo>
                  <a:cubicBezTo>
                    <a:pt x="302" y="390"/>
                    <a:pt x="390" y="303"/>
                    <a:pt x="390" y="196"/>
                  </a:cubicBezTo>
                  <a:cubicBezTo>
                    <a:pt x="390" y="88"/>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4548592" y="2899496"/>
              <a:ext cx="62805" cy="11220"/>
            </a:xfrm>
            <a:custGeom>
              <a:avLst/>
              <a:gdLst/>
              <a:ahLst/>
              <a:cxnLst/>
              <a:rect l="l" t="t" r="r" b="b"/>
              <a:pathLst>
                <a:path w="2183" h="390" extrusionOk="0">
                  <a:moveTo>
                    <a:pt x="196" y="1"/>
                  </a:moveTo>
                  <a:cubicBezTo>
                    <a:pt x="89" y="1"/>
                    <a:pt x="1" y="87"/>
                    <a:pt x="1" y="195"/>
                  </a:cubicBezTo>
                  <a:cubicBezTo>
                    <a:pt x="1" y="303"/>
                    <a:pt x="89" y="389"/>
                    <a:pt x="196" y="389"/>
                  </a:cubicBezTo>
                  <a:lnTo>
                    <a:pt x="1987" y="389"/>
                  </a:lnTo>
                  <a:cubicBezTo>
                    <a:pt x="2094" y="389"/>
                    <a:pt x="2182" y="303"/>
                    <a:pt x="2182" y="195"/>
                  </a:cubicBezTo>
                  <a:cubicBezTo>
                    <a:pt x="2182" y="87"/>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4527993" y="2899409"/>
              <a:ext cx="11249" cy="11220"/>
            </a:xfrm>
            <a:custGeom>
              <a:avLst/>
              <a:gdLst/>
              <a:ahLst/>
              <a:cxnLst/>
              <a:rect l="l" t="t" r="r" b="b"/>
              <a:pathLst>
                <a:path w="391" h="390" extrusionOk="0">
                  <a:moveTo>
                    <a:pt x="195" y="1"/>
                  </a:moveTo>
                  <a:cubicBezTo>
                    <a:pt x="88" y="1"/>
                    <a:pt x="0" y="87"/>
                    <a:pt x="0" y="195"/>
                  </a:cubicBezTo>
                  <a:cubicBezTo>
                    <a:pt x="0" y="302"/>
                    <a:pt x="88" y="389"/>
                    <a:pt x="195" y="389"/>
                  </a:cubicBezTo>
                  <a:cubicBezTo>
                    <a:pt x="302" y="389"/>
                    <a:pt x="390" y="302"/>
                    <a:pt x="390" y="195"/>
                  </a:cubicBezTo>
                  <a:cubicBezTo>
                    <a:pt x="390" y="87"/>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4527993" y="2683002"/>
              <a:ext cx="42148" cy="11220"/>
            </a:xfrm>
            <a:custGeom>
              <a:avLst/>
              <a:gdLst/>
              <a:ahLst/>
              <a:cxnLst/>
              <a:rect l="l" t="t" r="r" b="b"/>
              <a:pathLst>
                <a:path w="1465" h="390" extrusionOk="0">
                  <a:moveTo>
                    <a:pt x="195" y="1"/>
                  </a:moveTo>
                  <a:cubicBezTo>
                    <a:pt x="87" y="1"/>
                    <a:pt x="0" y="88"/>
                    <a:pt x="0" y="195"/>
                  </a:cubicBezTo>
                  <a:cubicBezTo>
                    <a:pt x="0" y="303"/>
                    <a:pt x="87" y="389"/>
                    <a:pt x="195" y="389"/>
                  </a:cubicBezTo>
                  <a:lnTo>
                    <a:pt x="1270" y="389"/>
                  </a:lnTo>
                  <a:cubicBezTo>
                    <a:pt x="1377" y="389"/>
                    <a:pt x="1464" y="303"/>
                    <a:pt x="1464" y="195"/>
                  </a:cubicBezTo>
                  <a:cubicBezTo>
                    <a:pt x="1464" y="88"/>
                    <a:pt x="1377"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4527993" y="2703630"/>
              <a:ext cx="83404" cy="11192"/>
            </a:xfrm>
            <a:custGeom>
              <a:avLst/>
              <a:gdLst/>
              <a:ahLst/>
              <a:cxnLst/>
              <a:rect l="l" t="t" r="r" b="b"/>
              <a:pathLst>
                <a:path w="2899" h="389" extrusionOk="0">
                  <a:moveTo>
                    <a:pt x="195" y="0"/>
                  </a:moveTo>
                  <a:cubicBezTo>
                    <a:pt x="87" y="0"/>
                    <a:pt x="0" y="87"/>
                    <a:pt x="0" y="195"/>
                  </a:cubicBezTo>
                  <a:cubicBezTo>
                    <a:pt x="0" y="302"/>
                    <a:pt x="87" y="389"/>
                    <a:pt x="195" y="389"/>
                  </a:cubicBezTo>
                  <a:lnTo>
                    <a:pt x="2703" y="389"/>
                  </a:lnTo>
                  <a:cubicBezTo>
                    <a:pt x="2810" y="389"/>
                    <a:pt x="2898" y="302"/>
                    <a:pt x="2898" y="195"/>
                  </a:cubicBezTo>
                  <a:cubicBezTo>
                    <a:pt x="2898" y="87"/>
                    <a:pt x="2810" y="0"/>
                    <a:pt x="2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2"/>
            <p:cNvSpPr/>
            <p:nvPr/>
          </p:nvSpPr>
          <p:spPr>
            <a:xfrm>
              <a:off x="4527993" y="2724229"/>
              <a:ext cx="62776" cy="11220"/>
            </a:xfrm>
            <a:custGeom>
              <a:avLst/>
              <a:gdLst/>
              <a:ahLst/>
              <a:cxnLst/>
              <a:rect l="l" t="t" r="r" b="b"/>
              <a:pathLst>
                <a:path w="2182" h="390" extrusionOk="0">
                  <a:moveTo>
                    <a:pt x="195" y="1"/>
                  </a:moveTo>
                  <a:cubicBezTo>
                    <a:pt x="87" y="1"/>
                    <a:pt x="0" y="88"/>
                    <a:pt x="0" y="195"/>
                  </a:cubicBezTo>
                  <a:cubicBezTo>
                    <a:pt x="0" y="303"/>
                    <a:pt x="87" y="389"/>
                    <a:pt x="195" y="389"/>
                  </a:cubicBezTo>
                  <a:lnTo>
                    <a:pt x="1986" y="389"/>
                  </a:lnTo>
                  <a:cubicBezTo>
                    <a:pt x="2094" y="389"/>
                    <a:pt x="2182" y="303"/>
                    <a:pt x="2182" y="195"/>
                  </a:cubicBezTo>
                  <a:cubicBezTo>
                    <a:pt x="2182" y="88"/>
                    <a:pt x="2094"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2"/>
            <p:cNvSpPr/>
            <p:nvPr/>
          </p:nvSpPr>
          <p:spPr>
            <a:xfrm>
              <a:off x="4641375" y="2683002"/>
              <a:ext cx="42177" cy="11220"/>
            </a:xfrm>
            <a:custGeom>
              <a:avLst/>
              <a:gdLst/>
              <a:ahLst/>
              <a:cxnLst/>
              <a:rect l="l" t="t" r="r" b="b"/>
              <a:pathLst>
                <a:path w="1466" h="390" extrusionOk="0">
                  <a:moveTo>
                    <a:pt x="196" y="1"/>
                  </a:moveTo>
                  <a:cubicBezTo>
                    <a:pt x="88" y="1"/>
                    <a:pt x="1" y="88"/>
                    <a:pt x="1" y="195"/>
                  </a:cubicBezTo>
                  <a:cubicBezTo>
                    <a:pt x="1" y="303"/>
                    <a:pt x="88" y="389"/>
                    <a:pt x="196" y="389"/>
                  </a:cubicBezTo>
                  <a:lnTo>
                    <a:pt x="1270" y="389"/>
                  </a:lnTo>
                  <a:cubicBezTo>
                    <a:pt x="1378" y="389"/>
                    <a:pt x="1466" y="303"/>
                    <a:pt x="1466" y="195"/>
                  </a:cubicBezTo>
                  <a:cubicBezTo>
                    <a:pt x="1466" y="88"/>
                    <a:pt x="137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4687781" y="2713901"/>
              <a:ext cx="83404" cy="83433"/>
            </a:xfrm>
            <a:custGeom>
              <a:avLst/>
              <a:gdLst/>
              <a:ahLst/>
              <a:cxnLst/>
              <a:rect l="l" t="t" r="r" b="b"/>
              <a:pathLst>
                <a:path w="2899" h="2900" extrusionOk="0">
                  <a:moveTo>
                    <a:pt x="1449" y="391"/>
                  </a:moveTo>
                  <a:cubicBezTo>
                    <a:pt x="2033" y="391"/>
                    <a:pt x="2509" y="866"/>
                    <a:pt x="2509" y="1451"/>
                  </a:cubicBezTo>
                  <a:cubicBezTo>
                    <a:pt x="2509" y="2035"/>
                    <a:pt x="2033" y="2509"/>
                    <a:pt x="1449" y="2509"/>
                  </a:cubicBezTo>
                  <a:cubicBezTo>
                    <a:pt x="865" y="2509"/>
                    <a:pt x="390" y="2035"/>
                    <a:pt x="390" y="1451"/>
                  </a:cubicBezTo>
                  <a:cubicBezTo>
                    <a:pt x="390" y="866"/>
                    <a:pt x="865" y="391"/>
                    <a:pt x="1449" y="391"/>
                  </a:cubicBezTo>
                  <a:close/>
                  <a:moveTo>
                    <a:pt x="1449" y="1"/>
                  </a:moveTo>
                  <a:cubicBezTo>
                    <a:pt x="651" y="1"/>
                    <a:pt x="0" y="651"/>
                    <a:pt x="0" y="1451"/>
                  </a:cubicBezTo>
                  <a:cubicBezTo>
                    <a:pt x="0" y="2249"/>
                    <a:pt x="651" y="2899"/>
                    <a:pt x="1449" y="2899"/>
                  </a:cubicBezTo>
                  <a:cubicBezTo>
                    <a:pt x="2248" y="2899"/>
                    <a:pt x="2899" y="2249"/>
                    <a:pt x="2899" y="1451"/>
                  </a:cubicBezTo>
                  <a:cubicBezTo>
                    <a:pt x="2899" y="651"/>
                    <a:pt x="2248"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4486765" y="2590190"/>
              <a:ext cx="379850" cy="382382"/>
            </a:xfrm>
            <a:custGeom>
              <a:avLst/>
              <a:gdLst/>
              <a:ahLst/>
              <a:cxnLst/>
              <a:rect l="l" t="t" r="r" b="b"/>
              <a:pathLst>
                <a:path w="13203" h="13291" extrusionOk="0">
                  <a:moveTo>
                    <a:pt x="8436" y="3974"/>
                  </a:moveTo>
                  <a:cubicBezTo>
                    <a:pt x="9416" y="3974"/>
                    <a:pt x="10212" y="4770"/>
                    <a:pt x="10212" y="5751"/>
                  </a:cubicBezTo>
                  <a:cubicBezTo>
                    <a:pt x="10212" y="6730"/>
                    <a:pt x="9416" y="7526"/>
                    <a:pt x="8436" y="7526"/>
                  </a:cubicBezTo>
                  <a:cubicBezTo>
                    <a:pt x="7457" y="7526"/>
                    <a:pt x="6660" y="6730"/>
                    <a:pt x="6660" y="5751"/>
                  </a:cubicBezTo>
                  <a:cubicBezTo>
                    <a:pt x="6660" y="4770"/>
                    <a:pt x="7457" y="3974"/>
                    <a:pt x="8436" y="3974"/>
                  </a:cubicBezTo>
                  <a:close/>
                  <a:moveTo>
                    <a:pt x="9993" y="7254"/>
                  </a:moveTo>
                  <a:lnTo>
                    <a:pt x="10442" y="7703"/>
                  </a:lnTo>
                  <a:lnTo>
                    <a:pt x="10210" y="7934"/>
                  </a:lnTo>
                  <a:lnTo>
                    <a:pt x="9748" y="7472"/>
                  </a:lnTo>
                  <a:cubicBezTo>
                    <a:pt x="9835" y="7406"/>
                    <a:pt x="9917" y="7332"/>
                    <a:pt x="9993" y="7254"/>
                  </a:cubicBezTo>
                  <a:close/>
                  <a:moveTo>
                    <a:pt x="9317" y="391"/>
                  </a:moveTo>
                  <a:lnTo>
                    <a:pt x="9317" y="3772"/>
                  </a:lnTo>
                  <a:cubicBezTo>
                    <a:pt x="9041" y="3648"/>
                    <a:pt x="8740" y="3585"/>
                    <a:pt x="8436" y="3585"/>
                  </a:cubicBezTo>
                  <a:cubicBezTo>
                    <a:pt x="8026" y="3585"/>
                    <a:pt x="7610" y="3701"/>
                    <a:pt x="7244" y="3943"/>
                  </a:cubicBezTo>
                  <a:lnTo>
                    <a:pt x="5570" y="3943"/>
                  </a:lnTo>
                  <a:cubicBezTo>
                    <a:pt x="5462" y="3943"/>
                    <a:pt x="5375" y="4030"/>
                    <a:pt x="5375" y="4138"/>
                  </a:cubicBezTo>
                  <a:cubicBezTo>
                    <a:pt x="5375" y="4245"/>
                    <a:pt x="5462" y="4332"/>
                    <a:pt x="5570" y="4332"/>
                  </a:cubicBezTo>
                  <a:lnTo>
                    <a:pt x="6800" y="4332"/>
                  </a:lnTo>
                  <a:cubicBezTo>
                    <a:pt x="6712" y="4433"/>
                    <a:pt x="6634" y="4543"/>
                    <a:pt x="6566" y="4660"/>
                  </a:cubicBezTo>
                  <a:lnTo>
                    <a:pt x="5570" y="4660"/>
                  </a:lnTo>
                  <a:cubicBezTo>
                    <a:pt x="5462" y="4660"/>
                    <a:pt x="5375" y="4747"/>
                    <a:pt x="5375" y="4854"/>
                  </a:cubicBezTo>
                  <a:cubicBezTo>
                    <a:pt x="5375" y="4962"/>
                    <a:pt x="5462" y="5048"/>
                    <a:pt x="5570" y="5048"/>
                  </a:cubicBezTo>
                  <a:lnTo>
                    <a:pt x="6387" y="5048"/>
                  </a:lnTo>
                  <a:cubicBezTo>
                    <a:pt x="6313" y="5265"/>
                    <a:pt x="6272" y="5495"/>
                    <a:pt x="6271" y="5734"/>
                  </a:cubicBezTo>
                  <a:lnTo>
                    <a:pt x="911" y="5734"/>
                  </a:lnTo>
                  <a:cubicBezTo>
                    <a:pt x="804" y="5734"/>
                    <a:pt x="717" y="5822"/>
                    <a:pt x="717" y="5929"/>
                  </a:cubicBezTo>
                  <a:cubicBezTo>
                    <a:pt x="717" y="6037"/>
                    <a:pt x="804" y="6124"/>
                    <a:pt x="911" y="6124"/>
                  </a:cubicBezTo>
                  <a:lnTo>
                    <a:pt x="6303" y="6124"/>
                  </a:lnTo>
                  <a:cubicBezTo>
                    <a:pt x="6372" y="6517"/>
                    <a:pt x="6547" y="6874"/>
                    <a:pt x="6797" y="7164"/>
                  </a:cubicBezTo>
                  <a:lnTo>
                    <a:pt x="1628" y="7164"/>
                  </a:lnTo>
                  <a:cubicBezTo>
                    <a:pt x="1520" y="7164"/>
                    <a:pt x="1433" y="7251"/>
                    <a:pt x="1433" y="7358"/>
                  </a:cubicBezTo>
                  <a:cubicBezTo>
                    <a:pt x="1433" y="7466"/>
                    <a:pt x="1520" y="7554"/>
                    <a:pt x="1628" y="7554"/>
                  </a:cubicBezTo>
                  <a:lnTo>
                    <a:pt x="7239" y="7554"/>
                  </a:lnTo>
                  <a:cubicBezTo>
                    <a:pt x="7582" y="7782"/>
                    <a:pt x="7993" y="7916"/>
                    <a:pt x="8436" y="7916"/>
                  </a:cubicBezTo>
                  <a:cubicBezTo>
                    <a:pt x="8741" y="7916"/>
                    <a:pt x="9030" y="7852"/>
                    <a:pt x="9293" y="7738"/>
                  </a:cubicBezTo>
                  <a:lnTo>
                    <a:pt x="9293" y="7738"/>
                  </a:lnTo>
                  <a:cubicBezTo>
                    <a:pt x="9121" y="9031"/>
                    <a:pt x="8009" y="10034"/>
                    <a:pt x="6671" y="10034"/>
                  </a:cubicBezTo>
                  <a:lnTo>
                    <a:pt x="1628" y="10034"/>
                  </a:lnTo>
                  <a:cubicBezTo>
                    <a:pt x="1520" y="10034"/>
                    <a:pt x="1433" y="10121"/>
                    <a:pt x="1433" y="10228"/>
                  </a:cubicBezTo>
                  <a:cubicBezTo>
                    <a:pt x="1433" y="10336"/>
                    <a:pt x="1520" y="10424"/>
                    <a:pt x="1628" y="10424"/>
                  </a:cubicBezTo>
                  <a:lnTo>
                    <a:pt x="6445" y="10424"/>
                  </a:lnTo>
                  <a:cubicBezTo>
                    <a:pt x="6421" y="10798"/>
                    <a:pt x="6319" y="11151"/>
                    <a:pt x="6155" y="11467"/>
                  </a:cubicBezTo>
                  <a:lnTo>
                    <a:pt x="1628" y="11467"/>
                  </a:lnTo>
                  <a:cubicBezTo>
                    <a:pt x="1520" y="11467"/>
                    <a:pt x="1433" y="11555"/>
                    <a:pt x="1433" y="11662"/>
                  </a:cubicBezTo>
                  <a:cubicBezTo>
                    <a:pt x="1433" y="11770"/>
                    <a:pt x="1520" y="11857"/>
                    <a:pt x="1628" y="11857"/>
                  </a:cubicBezTo>
                  <a:lnTo>
                    <a:pt x="5908" y="11857"/>
                  </a:lnTo>
                  <a:cubicBezTo>
                    <a:pt x="5428" y="12485"/>
                    <a:pt x="4674" y="12894"/>
                    <a:pt x="3825" y="12901"/>
                  </a:cubicBezTo>
                  <a:lnTo>
                    <a:pt x="389" y="12901"/>
                  </a:lnTo>
                  <a:lnTo>
                    <a:pt x="389" y="391"/>
                  </a:lnTo>
                  <a:close/>
                  <a:moveTo>
                    <a:pt x="9252" y="8983"/>
                  </a:moveTo>
                  <a:cubicBezTo>
                    <a:pt x="9141" y="9642"/>
                    <a:pt x="8891" y="10272"/>
                    <a:pt x="8510" y="10833"/>
                  </a:cubicBezTo>
                  <a:cubicBezTo>
                    <a:pt x="8450" y="10923"/>
                    <a:pt x="8474" y="11044"/>
                    <a:pt x="8563" y="11104"/>
                  </a:cubicBezTo>
                  <a:cubicBezTo>
                    <a:pt x="8597" y="11127"/>
                    <a:pt x="8635" y="11138"/>
                    <a:pt x="8672" y="11138"/>
                  </a:cubicBezTo>
                  <a:cubicBezTo>
                    <a:pt x="8734" y="11138"/>
                    <a:pt x="8796" y="11108"/>
                    <a:pt x="8833" y="11051"/>
                  </a:cubicBezTo>
                  <a:cubicBezTo>
                    <a:pt x="9025" y="10768"/>
                    <a:pt x="9187" y="10468"/>
                    <a:pt x="9317" y="10156"/>
                  </a:cubicBezTo>
                  <a:lnTo>
                    <a:pt x="9317" y="12901"/>
                  </a:lnTo>
                  <a:lnTo>
                    <a:pt x="6570" y="12901"/>
                  </a:lnTo>
                  <a:cubicBezTo>
                    <a:pt x="7188" y="12645"/>
                    <a:pt x="7742" y="12274"/>
                    <a:pt x="8216" y="11800"/>
                  </a:cubicBezTo>
                  <a:cubicBezTo>
                    <a:pt x="8291" y="11725"/>
                    <a:pt x="8291" y="11600"/>
                    <a:pt x="8216" y="11525"/>
                  </a:cubicBezTo>
                  <a:cubicBezTo>
                    <a:pt x="8178" y="11487"/>
                    <a:pt x="8128" y="11468"/>
                    <a:pt x="8078" y="11468"/>
                  </a:cubicBezTo>
                  <a:cubicBezTo>
                    <a:pt x="8028" y="11468"/>
                    <a:pt x="7978" y="11487"/>
                    <a:pt x="7941" y="11525"/>
                  </a:cubicBezTo>
                  <a:cubicBezTo>
                    <a:pt x="7240" y="12226"/>
                    <a:pt x="6357" y="12678"/>
                    <a:pt x="5398" y="12837"/>
                  </a:cubicBezTo>
                  <a:cubicBezTo>
                    <a:pt x="5823" y="12574"/>
                    <a:pt x="6178" y="12209"/>
                    <a:pt x="6429" y="11777"/>
                  </a:cubicBezTo>
                  <a:cubicBezTo>
                    <a:pt x="6437" y="11766"/>
                    <a:pt x="6445" y="11753"/>
                    <a:pt x="6451" y="11740"/>
                  </a:cubicBezTo>
                  <a:cubicBezTo>
                    <a:pt x="6673" y="11346"/>
                    <a:pt x="6810" y="10897"/>
                    <a:pt x="6834" y="10420"/>
                  </a:cubicBezTo>
                  <a:cubicBezTo>
                    <a:pt x="7854" y="10365"/>
                    <a:pt x="8743" y="9802"/>
                    <a:pt x="9252" y="8983"/>
                  </a:cubicBezTo>
                  <a:close/>
                  <a:moveTo>
                    <a:pt x="223" y="1"/>
                  </a:moveTo>
                  <a:cubicBezTo>
                    <a:pt x="101" y="1"/>
                    <a:pt x="0" y="101"/>
                    <a:pt x="0" y="223"/>
                  </a:cubicBezTo>
                  <a:lnTo>
                    <a:pt x="0" y="13068"/>
                  </a:lnTo>
                  <a:cubicBezTo>
                    <a:pt x="0" y="13191"/>
                    <a:pt x="101" y="13291"/>
                    <a:pt x="223" y="13291"/>
                  </a:cubicBezTo>
                  <a:lnTo>
                    <a:pt x="9483" y="13291"/>
                  </a:lnTo>
                  <a:cubicBezTo>
                    <a:pt x="9606" y="13291"/>
                    <a:pt x="9707" y="13191"/>
                    <a:pt x="9707" y="13068"/>
                  </a:cubicBezTo>
                  <a:lnTo>
                    <a:pt x="9707" y="7981"/>
                  </a:lnTo>
                  <a:lnTo>
                    <a:pt x="9935" y="8209"/>
                  </a:lnTo>
                  <a:lnTo>
                    <a:pt x="9838" y="8306"/>
                  </a:lnTo>
                  <a:cubicBezTo>
                    <a:pt x="9752" y="8393"/>
                    <a:pt x="9752" y="8533"/>
                    <a:pt x="9838" y="8620"/>
                  </a:cubicBezTo>
                  <a:lnTo>
                    <a:pt x="11827" y="10609"/>
                  </a:lnTo>
                  <a:cubicBezTo>
                    <a:pt x="11870" y="10652"/>
                    <a:pt x="11927" y="10673"/>
                    <a:pt x="11983" y="10673"/>
                  </a:cubicBezTo>
                  <a:cubicBezTo>
                    <a:pt x="12040" y="10673"/>
                    <a:pt x="12097" y="10652"/>
                    <a:pt x="12141" y="10609"/>
                  </a:cubicBezTo>
                  <a:lnTo>
                    <a:pt x="13117" y="9633"/>
                  </a:lnTo>
                  <a:cubicBezTo>
                    <a:pt x="13202" y="9547"/>
                    <a:pt x="13202" y="9406"/>
                    <a:pt x="13117" y="9320"/>
                  </a:cubicBezTo>
                  <a:lnTo>
                    <a:pt x="13116" y="9320"/>
                  </a:lnTo>
                  <a:lnTo>
                    <a:pt x="12813" y="9017"/>
                  </a:lnTo>
                  <a:cubicBezTo>
                    <a:pt x="12774" y="8978"/>
                    <a:pt x="12724" y="8959"/>
                    <a:pt x="12675" y="8959"/>
                  </a:cubicBezTo>
                  <a:cubicBezTo>
                    <a:pt x="12625" y="8959"/>
                    <a:pt x="12575" y="8978"/>
                    <a:pt x="12538" y="9017"/>
                  </a:cubicBezTo>
                  <a:cubicBezTo>
                    <a:pt x="12461" y="9092"/>
                    <a:pt x="12461" y="9216"/>
                    <a:pt x="12538" y="9292"/>
                  </a:cubicBezTo>
                  <a:lnTo>
                    <a:pt x="12722" y="9477"/>
                  </a:lnTo>
                  <a:lnTo>
                    <a:pt x="11983" y="10215"/>
                  </a:lnTo>
                  <a:lnTo>
                    <a:pt x="10232" y="8464"/>
                  </a:lnTo>
                  <a:lnTo>
                    <a:pt x="10970" y="7725"/>
                  </a:lnTo>
                  <a:lnTo>
                    <a:pt x="11883" y="8638"/>
                  </a:lnTo>
                  <a:cubicBezTo>
                    <a:pt x="11921" y="8676"/>
                    <a:pt x="11971" y="8695"/>
                    <a:pt x="12021" y="8695"/>
                  </a:cubicBezTo>
                  <a:cubicBezTo>
                    <a:pt x="12071" y="8695"/>
                    <a:pt x="12121" y="8676"/>
                    <a:pt x="12159" y="8638"/>
                  </a:cubicBezTo>
                  <a:cubicBezTo>
                    <a:pt x="12235" y="8562"/>
                    <a:pt x="12235" y="8439"/>
                    <a:pt x="12159" y="8363"/>
                  </a:cubicBezTo>
                  <a:lnTo>
                    <a:pt x="11127" y="7330"/>
                  </a:lnTo>
                  <a:cubicBezTo>
                    <a:pt x="11084" y="7287"/>
                    <a:pt x="11027" y="7266"/>
                    <a:pt x="10970" y="7266"/>
                  </a:cubicBezTo>
                  <a:cubicBezTo>
                    <a:pt x="10914" y="7266"/>
                    <a:pt x="10857" y="7287"/>
                    <a:pt x="10814" y="7330"/>
                  </a:cubicBezTo>
                  <a:lnTo>
                    <a:pt x="10717" y="7428"/>
                  </a:lnTo>
                  <a:lnTo>
                    <a:pt x="10239" y="6950"/>
                  </a:lnTo>
                  <a:cubicBezTo>
                    <a:pt x="10468" y="6606"/>
                    <a:pt x="10602" y="6193"/>
                    <a:pt x="10602" y="5751"/>
                  </a:cubicBezTo>
                  <a:cubicBezTo>
                    <a:pt x="10602" y="5030"/>
                    <a:pt x="10248" y="4391"/>
                    <a:pt x="9707" y="3997"/>
                  </a:cubicBezTo>
                  <a:lnTo>
                    <a:pt x="9707" y="223"/>
                  </a:lnTo>
                  <a:cubicBezTo>
                    <a:pt x="9707" y="101"/>
                    <a:pt x="9606" y="1"/>
                    <a:pt x="9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2"/>
          <p:cNvGrpSpPr/>
          <p:nvPr/>
        </p:nvGrpSpPr>
        <p:grpSpPr>
          <a:xfrm>
            <a:off x="4784296" y="2685243"/>
            <a:ext cx="382382" cy="382382"/>
            <a:chOff x="3910502" y="2590190"/>
            <a:chExt cx="382382" cy="382382"/>
          </a:xfrm>
        </p:grpSpPr>
        <p:sp>
          <p:nvSpPr>
            <p:cNvPr id="1005" name="Google Shape;1005;p52"/>
            <p:cNvSpPr/>
            <p:nvPr/>
          </p:nvSpPr>
          <p:spPr>
            <a:xfrm>
              <a:off x="3910531" y="2590190"/>
              <a:ext cx="382353" cy="382382"/>
            </a:xfrm>
            <a:custGeom>
              <a:avLst/>
              <a:gdLst/>
              <a:ahLst/>
              <a:cxnLst/>
              <a:rect l="l" t="t" r="r" b="b"/>
              <a:pathLst>
                <a:path w="13290" h="13291" extrusionOk="0">
                  <a:moveTo>
                    <a:pt x="12092" y="1891"/>
                  </a:moveTo>
                  <a:lnTo>
                    <a:pt x="12148" y="2219"/>
                  </a:lnTo>
                  <a:lnTo>
                    <a:pt x="10458" y="2219"/>
                  </a:lnTo>
                  <a:lnTo>
                    <a:pt x="10514" y="1891"/>
                  </a:lnTo>
                  <a:close/>
                  <a:moveTo>
                    <a:pt x="12542" y="2608"/>
                  </a:moveTo>
                  <a:lnTo>
                    <a:pt x="12542" y="2868"/>
                  </a:lnTo>
                  <a:lnTo>
                    <a:pt x="10064" y="2868"/>
                  </a:lnTo>
                  <a:lnTo>
                    <a:pt x="10064" y="2608"/>
                  </a:lnTo>
                  <a:close/>
                  <a:moveTo>
                    <a:pt x="12171" y="3257"/>
                  </a:moveTo>
                  <a:lnTo>
                    <a:pt x="12152" y="3584"/>
                  </a:lnTo>
                  <a:lnTo>
                    <a:pt x="10454" y="3584"/>
                  </a:lnTo>
                  <a:lnTo>
                    <a:pt x="10434" y="3257"/>
                  </a:lnTo>
                  <a:close/>
                  <a:moveTo>
                    <a:pt x="12171" y="3973"/>
                  </a:moveTo>
                  <a:lnTo>
                    <a:pt x="12129" y="4660"/>
                  </a:lnTo>
                  <a:lnTo>
                    <a:pt x="10476" y="4660"/>
                  </a:lnTo>
                  <a:lnTo>
                    <a:pt x="10434" y="3973"/>
                  </a:lnTo>
                  <a:close/>
                  <a:moveTo>
                    <a:pt x="8407" y="391"/>
                  </a:moveTo>
                  <a:cubicBezTo>
                    <a:pt x="8513" y="391"/>
                    <a:pt x="8599" y="478"/>
                    <a:pt x="8599" y="583"/>
                  </a:cubicBezTo>
                  <a:lnTo>
                    <a:pt x="8599" y="5019"/>
                  </a:lnTo>
                  <a:lnTo>
                    <a:pt x="1464" y="5019"/>
                  </a:lnTo>
                  <a:lnTo>
                    <a:pt x="1464" y="583"/>
                  </a:lnTo>
                  <a:cubicBezTo>
                    <a:pt x="1464" y="478"/>
                    <a:pt x="1550" y="391"/>
                    <a:pt x="1657" y="391"/>
                  </a:cubicBezTo>
                  <a:close/>
                  <a:moveTo>
                    <a:pt x="3603" y="5407"/>
                  </a:moveTo>
                  <a:cubicBezTo>
                    <a:pt x="3630" y="5527"/>
                    <a:pt x="3680" y="5638"/>
                    <a:pt x="3748" y="5735"/>
                  </a:cubicBezTo>
                  <a:lnTo>
                    <a:pt x="998" y="5735"/>
                  </a:lnTo>
                  <a:cubicBezTo>
                    <a:pt x="859" y="5735"/>
                    <a:pt x="747" y="5622"/>
                    <a:pt x="747" y="5484"/>
                  </a:cubicBezTo>
                  <a:lnTo>
                    <a:pt x="747" y="5407"/>
                  </a:lnTo>
                  <a:close/>
                  <a:moveTo>
                    <a:pt x="6054" y="5407"/>
                  </a:moveTo>
                  <a:cubicBezTo>
                    <a:pt x="5976" y="5599"/>
                    <a:pt x="5788" y="5735"/>
                    <a:pt x="5569" y="5735"/>
                  </a:cubicBezTo>
                  <a:lnTo>
                    <a:pt x="4495" y="5735"/>
                  </a:lnTo>
                  <a:cubicBezTo>
                    <a:pt x="4275" y="5735"/>
                    <a:pt x="4087" y="5600"/>
                    <a:pt x="4010" y="5407"/>
                  </a:cubicBezTo>
                  <a:close/>
                  <a:moveTo>
                    <a:pt x="9316" y="5407"/>
                  </a:moveTo>
                  <a:lnTo>
                    <a:pt x="9316" y="5484"/>
                  </a:lnTo>
                  <a:cubicBezTo>
                    <a:pt x="9316" y="5622"/>
                    <a:pt x="9204" y="5735"/>
                    <a:pt x="9066" y="5735"/>
                  </a:cubicBezTo>
                  <a:lnTo>
                    <a:pt x="6315" y="5735"/>
                  </a:lnTo>
                  <a:cubicBezTo>
                    <a:pt x="6384" y="5638"/>
                    <a:pt x="6433" y="5527"/>
                    <a:pt x="6459" y="5407"/>
                  </a:cubicBezTo>
                  <a:close/>
                  <a:moveTo>
                    <a:pt x="12063" y="5048"/>
                  </a:moveTo>
                  <a:lnTo>
                    <a:pt x="12022" y="5735"/>
                  </a:lnTo>
                  <a:lnTo>
                    <a:pt x="10583" y="5735"/>
                  </a:lnTo>
                  <a:lnTo>
                    <a:pt x="10542" y="5048"/>
                  </a:lnTo>
                  <a:close/>
                  <a:moveTo>
                    <a:pt x="5733" y="7199"/>
                  </a:moveTo>
                  <a:lnTo>
                    <a:pt x="5733" y="7835"/>
                  </a:lnTo>
                  <a:lnTo>
                    <a:pt x="2979" y="7199"/>
                  </a:lnTo>
                  <a:close/>
                  <a:moveTo>
                    <a:pt x="12768" y="6124"/>
                  </a:moveTo>
                  <a:cubicBezTo>
                    <a:pt x="12840" y="6124"/>
                    <a:pt x="12900" y="6183"/>
                    <a:pt x="12900" y="6256"/>
                  </a:cubicBezTo>
                  <a:lnTo>
                    <a:pt x="12900" y="6678"/>
                  </a:lnTo>
                  <a:cubicBezTo>
                    <a:pt x="12900" y="6750"/>
                    <a:pt x="12840" y="6810"/>
                    <a:pt x="12768" y="6810"/>
                  </a:cubicBezTo>
                  <a:lnTo>
                    <a:pt x="9690" y="6810"/>
                  </a:lnTo>
                  <a:cubicBezTo>
                    <a:pt x="9583" y="6810"/>
                    <a:pt x="9496" y="6897"/>
                    <a:pt x="9496" y="7005"/>
                  </a:cubicBezTo>
                  <a:cubicBezTo>
                    <a:pt x="9496" y="7112"/>
                    <a:pt x="9583" y="7199"/>
                    <a:pt x="9690" y="7199"/>
                  </a:cubicBezTo>
                  <a:lnTo>
                    <a:pt x="10310" y="7199"/>
                  </a:lnTo>
                  <a:lnTo>
                    <a:pt x="7556" y="7835"/>
                  </a:lnTo>
                  <a:lnTo>
                    <a:pt x="7556" y="7199"/>
                  </a:lnTo>
                  <a:lnTo>
                    <a:pt x="8781" y="7199"/>
                  </a:lnTo>
                  <a:cubicBezTo>
                    <a:pt x="8889" y="7199"/>
                    <a:pt x="8977" y="7112"/>
                    <a:pt x="8977" y="7005"/>
                  </a:cubicBezTo>
                  <a:cubicBezTo>
                    <a:pt x="8977" y="6897"/>
                    <a:pt x="8889" y="6810"/>
                    <a:pt x="8781" y="6810"/>
                  </a:cubicBezTo>
                  <a:lnTo>
                    <a:pt x="520" y="6810"/>
                  </a:lnTo>
                  <a:cubicBezTo>
                    <a:pt x="448" y="6810"/>
                    <a:pt x="389" y="6750"/>
                    <a:pt x="389" y="6678"/>
                  </a:cubicBezTo>
                  <a:lnTo>
                    <a:pt x="389" y="6256"/>
                  </a:lnTo>
                  <a:cubicBezTo>
                    <a:pt x="389" y="6183"/>
                    <a:pt x="448" y="6124"/>
                    <a:pt x="520" y="6124"/>
                  </a:cubicBezTo>
                  <a:close/>
                  <a:moveTo>
                    <a:pt x="7166" y="7199"/>
                  </a:moveTo>
                  <a:lnTo>
                    <a:pt x="7166" y="12902"/>
                  </a:lnTo>
                  <a:lnTo>
                    <a:pt x="6122" y="12902"/>
                  </a:lnTo>
                  <a:lnTo>
                    <a:pt x="6122" y="7199"/>
                  </a:lnTo>
                  <a:lnTo>
                    <a:pt x="6450" y="7199"/>
                  </a:lnTo>
                  <a:lnTo>
                    <a:pt x="6450" y="8080"/>
                  </a:lnTo>
                  <a:cubicBezTo>
                    <a:pt x="6450" y="8187"/>
                    <a:pt x="6537" y="8274"/>
                    <a:pt x="6644" y="8274"/>
                  </a:cubicBezTo>
                  <a:cubicBezTo>
                    <a:pt x="6752" y="8274"/>
                    <a:pt x="6839" y="8187"/>
                    <a:pt x="6839" y="8080"/>
                  </a:cubicBezTo>
                  <a:lnTo>
                    <a:pt x="6839" y="7199"/>
                  </a:lnTo>
                  <a:close/>
                  <a:moveTo>
                    <a:pt x="1657" y="1"/>
                  </a:moveTo>
                  <a:cubicBezTo>
                    <a:pt x="1336" y="1"/>
                    <a:pt x="1074" y="262"/>
                    <a:pt x="1074" y="583"/>
                  </a:cubicBezTo>
                  <a:lnTo>
                    <a:pt x="1074" y="5019"/>
                  </a:lnTo>
                  <a:lnTo>
                    <a:pt x="579" y="5019"/>
                  </a:lnTo>
                  <a:cubicBezTo>
                    <a:pt x="457" y="5019"/>
                    <a:pt x="358" y="5117"/>
                    <a:pt x="358" y="5239"/>
                  </a:cubicBezTo>
                  <a:lnTo>
                    <a:pt x="358" y="5484"/>
                  </a:lnTo>
                  <a:cubicBezTo>
                    <a:pt x="358" y="5577"/>
                    <a:pt x="379" y="5666"/>
                    <a:pt x="414" y="5745"/>
                  </a:cubicBezTo>
                  <a:cubicBezTo>
                    <a:pt x="178" y="5795"/>
                    <a:pt x="0" y="6005"/>
                    <a:pt x="0" y="6256"/>
                  </a:cubicBezTo>
                  <a:lnTo>
                    <a:pt x="0" y="6678"/>
                  </a:lnTo>
                  <a:cubicBezTo>
                    <a:pt x="0" y="6965"/>
                    <a:pt x="234" y="7199"/>
                    <a:pt x="520" y="7199"/>
                  </a:cubicBezTo>
                  <a:lnTo>
                    <a:pt x="1247" y="7199"/>
                  </a:lnTo>
                  <a:lnTo>
                    <a:pt x="5733" y="8234"/>
                  </a:lnTo>
                  <a:lnTo>
                    <a:pt x="5733" y="13097"/>
                  </a:lnTo>
                  <a:cubicBezTo>
                    <a:pt x="5733" y="13204"/>
                    <a:pt x="5820" y="13291"/>
                    <a:pt x="5928" y="13291"/>
                  </a:cubicBezTo>
                  <a:lnTo>
                    <a:pt x="7362" y="13291"/>
                  </a:lnTo>
                  <a:cubicBezTo>
                    <a:pt x="7469" y="13291"/>
                    <a:pt x="7556" y="13204"/>
                    <a:pt x="7556" y="13097"/>
                  </a:cubicBezTo>
                  <a:lnTo>
                    <a:pt x="7556" y="8234"/>
                  </a:lnTo>
                  <a:lnTo>
                    <a:pt x="12042" y="7199"/>
                  </a:lnTo>
                  <a:lnTo>
                    <a:pt x="12768" y="7199"/>
                  </a:lnTo>
                  <a:cubicBezTo>
                    <a:pt x="13055" y="7199"/>
                    <a:pt x="13289" y="6965"/>
                    <a:pt x="13289" y="6678"/>
                  </a:cubicBezTo>
                  <a:lnTo>
                    <a:pt x="13289" y="6256"/>
                  </a:lnTo>
                  <a:cubicBezTo>
                    <a:pt x="13289" y="5969"/>
                    <a:pt x="13055" y="5735"/>
                    <a:pt x="12768" y="5735"/>
                  </a:cubicBezTo>
                  <a:lnTo>
                    <a:pt x="12411" y="5735"/>
                  </a:lnTo>
                  <a:lnTo>
                    <a:pt x="12458" y="4970"/>
                  </a:lnTo>
                  <a:cubicBezTo>
                    <a:pt x="12487" y="4935"/>
                    <a:pt x="12505" y="4890"/>
                    <a:pt x="12509" y="4842"/>
                  </a:cubicBezTo>
                  <a:lnTo>
                    <a:pt x="12571" y="3818"/>
                  </a:lnTo>
                  <a:cubicBezTo>
                    <a:pt x="12573" y="3772"/>
                    <a:pt x="12560" y="3724"/>
                    <a:pt x="12535" y="3685"/>
                  </a:cubicBezTo>
                  <a:lnTo>
                    <a:pt x="12561" y="3257"/>
                  </a:lnTo>
                  <a:lnTo>
                    <a:pt x="12710" y="3257"/>
                  </a:lnTo>
                  <a:cubicBezTo>
                    <a:pt x="12832" y="3257"/>
                    <a:pt x="12930" y="3158"/>
                    <a:pt x="12930" y="3036"/>
                  </a:cubicBezTo>
                  <a:lnTo>
                    <a:pt x="12930" y="2578"/>
                  </a:lnTo>
                  <a:cubicBezTo>
                    <a:pt x="12930" y="2380"/>
                    <a:pt x="12770" y="2219"/>
                    <a:pt x="12572" y="2219"/>
                  </a:cubicBezTo>
                  <a:lnTo>
                    <a:pt x="12542" y="2219"/>
                  </a:lnTo>
                  <a:lnTo>
                    <a:pt x="12453" y="1695"/>
                  </a:lnTo>
                  <a:cubicBezTo>
                    <a:pt x="12434" y="1584"/>
                    <a:pt x="12338" y="1502"/>
                    <a:pt x="12224" y="1502"/>
                  </a:cubicBezTo>
                  <a:lnTo>
                    <a:pt x="10381" y="1502"/>
                  </a:lnTo>
                  <a:cubicBezTo>
                    <a:pt x="10267" y="1502"/>
                    <a:pt x="10171" y="1584"/>
                    <a:pt x="10152" y="1695"/>
                  </a:cubicBezTo>
                  <a:lnTo>
                    <a:pt x="10063" y="2219"/>
                  </a:lnTo>
                  <a:lnTo>
                    <a:pt x="10033" y="2219"/>
                  </a:lnTo>
                  <a:cubicBezTo>
                    <a:pt x="9836" y="2219"/>
                    <a:pt x="9675" y="2380"/>
                    <a:pt x="9675" y="2578"/>
                  </a:cubicBezTo>
                  <a:lnTo>
                    <a:pt x="9675" y="3036"/>
                  </a:lnTo>
                  <a:cubicBezTo>
                    <a:pt x="9675" y="3158"/>
                    <a:pt x="9774" y="3257"/>
                    <a:pt x="9895" y="3257"/>
                  </a:cubicBezTo>
                  <a:lnTo>
                    <a:pt x="10045" y="3257"/>
                  </a:lnTo>
                  <a:lnTo>
                    <a:pt x="10071" y="3685"/>
                  </a:lnTo>
                  <a:cubicBezTo>
                    <a:pt x="10045" y="3724"/>
                    <a:pt x="10032" y="3772"/>
                    <a:pt x="10035" y="3818"/>
                  </a:cubicBezTo>
                  <a:lnTo>
                    <a:pt x="10096" y="4842"/>
                  </a:lnTo>
                  <a:cubicBezTo>
                    <a:pt x="10099" y="4890"/>
                    <a:pt x="10118" y="4935"/>
                    <a:pt x="10147" y="4970"/>
                  </a:cubicBezTo>
                  <a:lnTo>
                    <a:pt x="10194" y="5735"/>
                  </a:lnTo>
                  <a:lnTo>
                    <a:pt x="9655" y="5735"/>
                  </a:lnTo>
                  <a:cubicBezTo>
                    <a:pt x="9687" y="5657"/>
                    <a:pt x="9706" y="5573"/>
                    <a:pt x="9706" y="5484"/>
                  </a:cubicBezTo>
                  <a:lnTo>
                    <a:pt x="9706" y="5239"/>
                  </a:lnTo>
                  <a:cubicBezTo>
                    <a:pt x="9706" y="5117"/>
                    <a:pt x="9606" y="5017"/>
                    <a:pt x="9485" y="5017"/>
                  </a:cubicBezTo>
                  <a:lnTo>
                    <a:pt x="8989" y="5017"/>
                  </a:lnTo>
                  <a:lnTo>
                    <a:pt x="8989" y="583"/>
                  </a:lnTo>
                  <a:cubicBezTo>
                    <a:pt x="8989" y="262"/>
                    <a:pt x="8727" y="1"/>
                    <a:pt x="8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3910502" y="2837640"/>
              <a:ext cx="155559" cy="134931"/>
            </a:xfrm>
            <a:custGeom>
              <a:avLst/>
              <a:gdLst/>
              <a:ahLst/>
              <a:cxnLst/>
              <a:rect l="l" t="t" r="r" b="b"/>
              <a:pathLst>
                <a:path w="5407" h="4690" extrusionOk="0">
                  <a:moveTo>
                    <a:pt x="3604" y="1464"/>
                  </a:moveTo>
                  <a:lnTo>
                    <a:pt x="3641" y="1792"/>
                  </a:lnTo>
                  <a:lnTo>
                    <a:pt x="1766" y="1792"/>
                  </a:lnTo>
                  <a:lnTo>
                    <a:pt x="1802" y="1464"/>
                  </a:lnTo>
                  <a:close/>
                  <a:moveTo>
                    <a:pt x="3684" y="2182"/>
                  </a:moveTo>
                  <a:lnTo>
                    <a:pt x="3720" y="2508"/>
                  </a:lnTo>
                  <a:lnTo>
                    <a:pt x="1686" y="2508"/>
                  </a:lnTo>
                  <a:lnTo>
                    <a:pt x="1723" y="2182"/>
                  </a:lnTo>
                  <a:close/>
                  <a:moveTo>
                    <a:pt x="1411" y="1464"/>
                  </a:moveTo>
                  <a:cubicBezTo>
                    <a:pt x="1255" y="2868"/>
                    <a:pt x="1244" y="2969"/>
                    <a:pt x="1244" y="2969"/>
                  </a:cubicBezTo>
                  <a:cubicBezTo>
                    <a:pt x="1244" y="2969"/>
                    <a:pt x="1244" y="2966"/>
                    <a:pt x="1244" y="2966"/>
                  </a:cubicBezTo>
                  <a:lnTo>
                    <a:pt x="1244" y="2966"/>
                  </a:lnTo>
                  <a:cubicBezTo>
                    <a:pt x="1244" y="2966"/>
                    <a:pt x="1234" y="3059"/>
                    <a:pt x="1096" y="4300"/>
                  </a:cubicBezTo>
                  <a:lnTo>
                    <a:pt x="771" y="4300"/>
                  </a:lnTo>
                  <a:lnTo>
                    <a:pt x="1086" y="1464"/>
                  </a:lnTo>
                  <a:close/>
                  <a:moveTo>
                    <a:pt x="4321" y="1464"/>
                  </a:moveTo>
                  <a:lnTo>
                    <a:pt x="4636" y="4300"/>
                  </a:lnTo>
                  <a:lnTo>
                    <a:pt x="4312" y="4300"/>
                  </a:lnTo>
                  <a:cubicBezTo>
                    <a:pt x="4276" y="3991"/>
                    <a:pt x="4025" y="1728"/>
                    <a:pt x="3996" y="1464"/>
                  </a:cubicBezTo>
                  <a:close/>
                  <a:moveTo>
                    <a:pt x="326" y="0"/>
                  </a:moveTo>
                  <a:cubicBezTo>
                    <a:pt x="146" y="0"/>
                    <a:pt x="0" y="146"/>
                    <a:pt x="0" y="326"/>
                  </a:cubicBezTo>
                  <a:lnTo>
                    <a:pt x="0" y="1139"/>
                  </a:lnTo>
                  <a:cubicBezTo>
                    <a:pt x="0" y="1318"/>
                    <a:pt x="146" y="1465"/>
                    <a:pt x="326" y="1465"/>
                  </a:cubicBezTo>
                  <a:lnTo>
                    <a:pt x="694" y="1465"/>
                  </a:lnTo>
                  <a:lnTo>
                    <a:pt x="363" y="4444"/>
                  </a:lnTo>
                  <a:cubicBezTo>
                    <a:pt x="356" y="4507"/>
                    <a:pt x="376" y="4569"/>
                    <a:pt x="418" y="4617"/>
                  </a:cubicBezTo>
                  <a:cubicBezTo>
                    <a:pt x="460" y="4663"/>
                    <a:pt x="520" y="4690"/>
                    <a:pt x="583" y="4690"/>
                  </a:cubicBezTo>
                  <a:lnTo>
                    <a:pt x="1246" y="4690"/>
                  </a:lnTo>
                  <a:cubicBezTo>
                    <a:pt x="1359" y="4690"/>
                    <a:pt x="1454" y="4605"/>
                    <a:pt x="1466" y="4493"/>
                  </a:cubicBezTo>
                  <a:lnTo>
                    <a:pt x="1643" y="2898"/>
                  </a:lnTo>
                  <a:lnTo>
                    <a:pt x="3764" y="2898"/>
                  </a:lnTo>
                  <a:lnTo>
                    <a:pt x="3940" y="4492"/>
                  </a:lnTo>
                  <a:cubicBezTo>
                    <a:pt x="3953" y="4605"/>
                    <a:pt x="4047" y="4690"/>
                    <a:pt x="4161" y="4690"/>
                  </a:cubicBezTo>
                  <a:lnTo>
                    <a:pt x="4824" y="4690"/>
                  </a:lnTo>
                  <a:cubicBezTo>
                    <a:pt x="4886" y="4690"/>
                    <a:pt x="4946" y="4663"/>
                    <a:pt x="4989" y="4617"/>
                  </a:cubicBezTo>
                  <a:cubicBezTo>
                    <a:pt x="5030" y="4569"/>
                    <a:pt x="5051" y="4507"/>
                    <a:pt x="5044" y="4444"/>
                  </a:cubicBezTo>
                  <a:lnTo>
                    <a:pt x="4713" y="1465"/>
                  </a:lnTo>
                  <a:lnTo>
                    <a:pt x="5081" y="1465"/>
                  </a:lnTo>
                  <a:cubicBezTo>
                    <a:pt x="5261" y="1465"/>
                    <a:pt x="5406" y="1318"/>
                    <a:pt x="5406" y="1139"/>
                  </a:cubicBezTo>
                  <a:lnTo>
                    <a:pt x="5406" y="326"/>
                  </a:lnTo>
                  <a:cubicBezTo>
                    <a:pt x="5406" y="146"/>
                    <a:pt x="5261" y="0"/>
                    <a:pt x="5081" y="0"/>
                  </a:cubicBezTo>
                  <a:lnTo>
                    <a:pt x="3308" y="0"/>
                  </a:lnTo>
                  <a:cubicBezTo>
                    <a:pt x="3200" y="0"/>
                    <a:pt x="3113" y="87"/>
                    <a:pt x="3113" y="194"/>
                  </a:cubicBezTo>
                  <a:cubicBezTo>
                    <a:pt x="3113" y="302"/>
                    <a:pt x="3200" y="390"/>
                    <a:pt x="3308" y="390"/>
                  </a:cubicBezTo>
                  <a:lnTo>
                    <a:pt x="5017" y="390"/>
                  </a:lnTo>
                  <a:lnTo>
                    <a:pt x="5017" y="1075"/>
                  </a:lnTo>
                  <a:lnTo>
                    <a:pt x="390" y="1075"/>
                  </a:lnTo>
                  <a:lnTo>
                    <a:pt x="390" y="390"/>
                  </a:lnTo>
                  <a:lnTo>
                    <a:pt x="2400" y="390"/>
                  </a:lnTo>
                  <a:cubicBezTo>
                    <a:pt x="2507" y="390"/>
                    <a:pt x="2594" y="302"/>
                    <a:pt x="2594" y="194"/>
                  </a:cubicBezTo>
                  <a:cubicBezTo>
                    <a:pt x="2594" y="87"/>
                    <a:pt x="2507" y="0"/>
                    <a:pt x="2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4137296" y="2837640"/>
              <a:ext cx="155588" cy="134931"/>
            </a:xfrm>
            <a:custGeom>
              <a:avLst/>
              <a:gdLst/>
              <a:ahLst/>
              <a:cxnLst/>
              <a:rect l="l" t="t" r="r" b="b"/>
              <a:pathLst>
                <a:path w="5408" h="4690" extrusionOk="0">
                  <a:moveTo>
                    <a:pt x="5017" y="390"/>
                  </a:moveTo>
                  <a:lnTo>
                    <a:pt x="5017" y="1075"/>
                  </a:lnTo>
                  <a:lnTo>
                    <a:pt x="390" y="1075"/>
                  </a:lnTo>
                  <a:lnTo>
                    <a:pt x="390" y="390"/>
                  </a:lnTo>
                  <a:close/>
                  <a:moveTo>
                    <a:pt x="3605" y="1465"/>
                  </a:moveTo>
                  <a:lnTo>
                    <a:pt x="3641" y="1792"/>
                  </a:lnTo>
                  <a:lnTo>
                    <a:pt x="1767" y="1792"/>
                  </a:lnTo>
                  <a:lnTo>
                    <a:pt x="1803" y="1465"/>
                  </a:lnTo>
                  <a:close/>
                  <a:moveTo>
                    <a:pt x="3684" y="2182"/>
                  </a:moveTo>
                  <a:lnTo>
                    <a:pt x="3721" y="2508"/>
                  </a:lnTo>
                  <a:lnTo>
                    <a:pt x="1687" y="2508"/>
                  </a:lnTo>
                  <a:lnTo>
                    <a:pt x="1723" y="2182"/>
                  </a:lnTo>
                  <a:close/>
                  <a:moveTo>
                    <a:pt x="1411" y="1465"/>
                  </a:moveTo>
                  <a:cubicBezTo>
                    <a:pt x="1364" y="1888"/>
                    <a:pt x="1143" y="3880"/>
                    <a:pt x="1096" y="4300"/>
                  </a:cubicBezTo>
                  <a:lnTo>
                    <a:pt x="771" y="4300"/>
                  </a:lnTo>
                  <a:lnTo>
                    <a:pt x="1086" y="1465"/>
                  </a:lnTo>
                  <a:close/>
                  <a:moveTo>
                    <a:pt x="4322" y="1465"/>
                  </a:moveTo>
                  <a:lnTo>
                    <a:pt x="4636" y="4300"/>
                  </a:lnTo>
                  <a:lnTo>
                    <a:pt x="4311" y="4300"/>
                  </a:lnTo>
                  <a:cubicBezTo>
                    <a:pt x="4253" y="3776"/>
                    <a:pt x="4050" y="1947"/>
                    <a:pt x="3996" y="1465"/>
                  </a:cubicBezTo>
                  <a:close/>
                  <a:moveTo>
                    <a:pt x="326" y="0"/>
                  </a:moveTo>
                  <a:cubicBezTo>
                    <a:pt x="147" y="0"/>
                    <a:pt x="1" y="146"/>
                    <a:pt x="1" y="326"/>
                  </a:cubicBezTo>
                  <a:lnTo>
                    <a:pt x="1" y="1139"/>
                  </a:lnTo>
                  <a:cubicBezTo>
                    <a:pt x="1" y="1318"/>
                    <a:pt x="147" y="1465"/>
                    <a:pt x="326" y="1465"/>
                  </a:cubicBezTo>
                  <a:lnTo>
                    <a:pt x="695" y="1465"/>
                  </a:lnTo>
                  <a:lnTo>
                    <a:pt x="364" y="4445"/>
                  </a:lnTo>
                  <a:cubicBezTo>
                    <a:pt x="356" y="4507"/>
                    <a:pt x="377" y="4569"/>
                    <a:pt x="418" y="4617"/>
                  </a:cubicBezTo>
                  <a:cubicBezTo>
                    <a:pt x="461" y="4663"/>
                    <a:pt x="521" y="4690"/>
                    <a:pt x="583" y="4690"/>
                  </a:cubicBezTo>
                  <a:lnTo>
                    <a:pt x="1247" y="4690"/>
                  </a:lnTo>
                  <a:cubicBezTo>
                    <a:pt x="1359" y="4690"/>
                    <a:pt x="1454" y="4605"/>
                    <a:pt x="1467" y="4493"/>
                  </a:cubicBezTo>
                  <a:lnTo>
                    <a:pt x="1644" y="2898"/>
                  </a:lnTo>
                  <a:lnTo>
                    <a:pt x="3763" y="2898"/>
                  </a:lnTo>
                  <a:lnTo>
                    <a:pt x="3941" y="4493"/>
                  </a:lnTo>
                  <a:cubicBezTo>
                    <a:pt x="3953" y="4605"/>
                    <a:pt x="4048" y="4690"/>
                    <a:pt x="4160" y="4690"/>
                  </a:cubicBezTo>
                  <a:lnTo>
                    <a:pt x="4824" y="4690"/>
                  </a:lnTo>
                  <a:cubicBezTo>
                    <a:pt x="4887" y="4690"/>
                    <a:pt x="4947" y="4663"/>
                    <a:pt x="4988" y="4617"/>
                  </a:cubicBezTo>
                  <a:cubicBezTo>
                    <a:pt x="5031" y="4569"/>
                    <a:pt x="5050" y="4507"/>
                    <a:pt x="5044" y="4444"/>
                  </a:cubicBezTo>
                  <a:lnTo>
                    <a:pt x="4712" y="1465"/>
                  </a:lnTo>
                  <a:lnTo>
                    <a:pt x="5081" y="1465"/>
                  </a:lnTo>
                  <a:cubicBezTo>
                    <a:pt x="5260" y="1465"/>
                    <a:pt x="5407" y="1319"/>
                    <a:pt x="5407" y="1139"/>
                  </a:cubicBezTo>
                  <a:lnTo>
                    <a:pt x="5407" y="326"/>
                  </a:lnTo>
                  <a:cubicBezTo>
                    <a:pt x="5407" y="146"/>
                    <a:pt x="5260" y="0"/>
                    <a:pt x="5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2"/>
            <p:cNvSpPr/>
            <p:nvPr/>
          </p:nvSpPr>
          <p:spPr>
            <a:xfrm>
              <a:off x="3962029" y="2610818"/>
              <a:ext cx="186516" cy="114332"/>
            </a:xfrm>
            <a:custGeom>
              <a:avLst/>
              <a:gdLst/>
              <a:ahLst/>
              <a:cxnLst/>
              <a:rect l="l" t="t" r="r" b="b"/>
              <a:pathLst>
                <a:path w="6483" h="3974" extrusionOk="0">
                  <a:moveTo>
                    <a:pt x="195" y="0"/>
                  </a:moveTo>
                  <a:cubicBezTo>
                    <a:pt x="88" y="0"/>
                    <a:pt x="1" y="87"/>
                    <a:pt x="1" y="196"/>
                  </a:cubicBezTo>
                  <a:lnTo>
                    <a:pt x="1" y="3778"/>
                  </a:lnTo>
                  <a:cubicBezTo>
                    <a:pt x="1" y="3886"/>
                    <a:pt x="88" y="3974"/>
                    <a:pt x="195" y="3974"/>
                  </a:cubicBezTo>
                  <a:lnTo>
                    <a:pt x="6287" y="3974"/>
                  </a:lnTo>
                  <a:cubicBezTo>
                    <a:pt x="6395" y="3974"/>
                    <a:pt x="6483" y="3886"/>
                    <a:pt x="6483" y="3778"/>
                  </a:cubicBezTo>
                  <a:lnTo>
                    <a:pt x="6483" y="196"/>
                  </a:lnTo>
                  <a:cubicBezTo>
                    <a:pt x="6483" y="88"/>
                    <a:pt x="6396" y="0"/>
                    <a:pt x="6288" y="0"/>
                  </a:cubicBezTo>
                  <a:lnTo>
                    <a:pt x="1946" y="0"/>
                  </a:lnTo>
                  <a:cubicBezTo>
                    <a:pt x="1838" y="0"/>
                    <a:pt x="1751" y="87"/>
                    <a:pt x="1751" y="196"/>
                  </a:cubicBezTo>
                  <a:cubicBezTo>
                    <a:pt x="1751" y="303"/>
                    <a:pt x="1838" y="390"/>
                    <a:pt x="1946" y="390"/>
                  </a:cubicBezTo>
                  <a:lnTo>
                    <a:pt x="6093" y="390"/>
                  </a:lnTo>
                  <a:lnTo>
                    <a:pt x="6093" y="3584"/>
                  </a:lnTo>
                  <a:lnTo>
                    <a:pt x="391" y="3584"/>
                  </a:lnTo>
                  <a:lnTo>
                    <a:pt x="391" y="390"/>
                  </a:lnTo>
                  <a:lnTo>
                    <a:pt x="1037" y="390"/>
                  </a:lnTo>
                  <a:cubicBezTo>
                    <a:pt x="1144" y="390"/>
                    <a:pt x="1232" y="303"/>
                    <a:pt x="1232" y="196"/>
                  </a:cubicBezTo>
                  <a:cubicBezTo>
                    <a:pt x="1232" y="87"/>
                    <a:pt x="1144" y="0"/>
                    <a:pt x="1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2"/>
            <p:cNvSpPr/>
            <p:nvPr/>
          </p:nvSpPr>
          <p:spPr>
            <a:xfrm>
              <a:off x="3992986" y="2631417"/>
              <a:ext cx="128372" cy="73133"/>
            </a:xfrm>
            <a:custGeom>
              <a:avLst/>
              <a:gdLst/>
              <a:ahLst/>
              <a:cxnLst/>
              <a:rect l="l" t="t" r="r" b="b"/>
              <a:pathLst>
                <a:path w="4462" h="2542" extrusionOk="0">
                  <a:moveTo>
                    <a:pt x="2280" y="391"/>
                  </a:moveTo>
                  <a:lnTo>
                    <a:pt x="2280" y="1435"/>
                  </a:lnTo>
                  <a:lnTo>
                    <a:pt x="390" y="1435"/>
                  </a:lnTo>
                  <a:lnTo>
                    <a:pt x="390" y="391"/>
                  </a:lnTo>
                  <a:close/>
                  <a:moveTo>
                    <a:pt x="4072" y="1107"/>
                  </a:moveTo>
                  <a:lnTo>
                    <a:pt x="4072" y="2151"/>
                  </a:lnTo>
                  <a:lnTo>
                    <a:pt x="2181" y="2151"/>
                  </a:lnTo>
                  <a:lnTo>
                    <a:pt x="2181" y="1824"/>
                  </a:lnTo>
                  <a:lnTo>
                    <a:pt x="2345" y="1824"/>
                  </a:lnTo>
                  <a:cubicBezTo>
                    <a:pt x="2524" y="1824"/>
                    <a:pt x="2670" y="1678"/>
                    <a:pt x="2670" y="1499"/>
                  </a:cubicBezTo>
                  <a:lnTo>
                    <a:pt x="2670" y="1107"/>
                  </a:lnTo>
                  <a:close/>
                  <a:moveTo>
                    <a:pt x="325" y="1"/>
                  </a:moveTo>
                  <a:cubicBezTo>
                    <a:pt x="146" y="1"/>
                    <a:pt x="0" y="147"/>
                    <a:pt x="0" y="326"/>
                  </a:cubicBezTo>
                  <a:lnTo>
                    <a:pt x="0" y="1499"/>
                  </a:lnTo>
                  <a:cubicBezTo>
                    <a:pt x="0" y="1679"/>
                    <a:pt x="146" y="1824"/>
                    <a:pt x="325" y="1824"/>
                  </a:cubicBezTo>
                  <a:lnTo>
                    <a:pt x="1792" y="1824"/>
                  </a:lnTo>
                  <a:lnTo>
                    <a:pt x="1792" y="2217"/>
                  </a:lnTo>
                  <a:cubicBezTo>
                    <a:pt x="1792" y="2395"/>
                    <a:pt x="1938" y="2541"/>
                    <a:pt x="2117" y="2541"/>
                  </a:cubicBezTo>
                  <a:lnTo>
                    <a:pt x="4137" y="2541"/>
                  </a:lnTo>
                  <a:cubicBezTo>
                    <a:pt x="4316" y="2541"/>
                    <a:pt x="4462" y="2395"/>
                    <a:pt x="4462" y="2217"/>
                  </a:cubicBezTo>
                  <a:lnTo>
                    <a:pt x="4462" y="1043"/>
                  </a:lnTo>
                  <a:cubicBezTo>
                    <a:pt x="4462" y="864"/>
                    <a:pt x="4316" y="718"/>
                    <a:pt x="4137" y="718"/>
                  </a:cubicBezTo>
                  <a:lnTo>
                    <a:pt x="2670" y="718"/>
                  </a:lnTo>
                  <a:lnTo>
                    <a:pt x="2670" y="326"/>
                  </a:lnTo>
                  <a:cubicBezTo>
                    <a:pt x="2670" y="147"/>
                    <a:pt x="2524"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2"/>
          <p:cNvGrpSpPr/>
          <p:nvPr/>
        </p:nvGrpSpPr>
        <p:grpSpPr>
          <a:xfrm>
            <a:off x="3990238" y="2705857"/>
            <a:ext cx="382382" cy="341155"/>
            <a:chOff x="3351472" y="2610818"/>
            <a:chExt cx="382382" cy="341155"/>
          </a:xfrm>
        </p:grpSpPr>
        <p:sp>
          <p:nvSpPr>
            <p:cNvPr id="1011" name="Google Shape;1011;p52"/>
            <p:cNvSpPr/>
            <p:nvPr/>
          </p:nvSpPr>
          <p:spPr>
            <a:xfrm>
              <a:off x="3377250" y="2703630"/>
              <a:ext cx="42177" cy="42148"/>
            </a:xfrm>
            <a:custGeom>
              <a:avLst/>
              <a:gdLst/>
              <a:ahLst/>
              <a:cxnLst/>
              <a:rect l="l" t="t" r="r" b="b"/>
              <a:pathLst>
                <a:path w="1466" h="1465" extrusionOk="0">
                  <a:moveTo>
                    <a:pt x="733" y="389"/>
                  </a:moveTo>
                  <a:cubicBezTo>
                    <a:pt x="921" y="389"/>
                    <a:pt x="1075" y="543"/>
                    <a:pt x="1075" y="732"/>
                  </a:cubicBezTo>
                  <a:cubicBezTo>
                    <a:pt x="1075" y="921"/>
                    <a:pt x="921" y="1074"/>
                    <a:pt x="733" y="1074"/>
                  </a:cubicBezTo>
                  <a:cubicBezTo>
                    <a:pt x="544" y="1074"/>
                    <a:pt x="390" y="921"/>
                    <a:pt x="390" y="732"/>
                  </a:cubicBezTo>
                  <a:cubicBezTo>
                    <a:pt x="390" y="543"/>
                    <a:pt x="544" y="389"/>
                    <a:pt x="733" y="389"/>
                  </a:cubicBezTo>
                  <a:close/>
                  <a:moveTo>
                    <a:pt x="733" y="0"/>
                  </a:moveTo>
                  <a:cubicBezTo>
                    <a:pt x="329" y="0"/>
                    <a:pt x="0" y="328"/>
                    <a:pt x="0" y="732"/>
                  </a:cubicBezTo>
                  <a:cubicBezTo>
                    <a:pt x="0" y="1135"/>
                    <a:pt x="329" y="1464"/>
                    <a:pt x="733" y="1464"/>
                  </a:cubicBezTo>
                  <a:cubicBezTo>
                    <a:pt x="1136" y="1464"/>
                    <a:pt x="1465" y="1135"/>
                    <a:pt x="1465" y="732"/>
                  </a:cubicBezTo>
                  <a:cubicBezTo>
                    <a:pt x="1465" y="328"/>
                    <a:pt x="1136"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3351472" y="2610818"/>
              <a:ext cx="382382" cy="341155"/>
            </a:xfrm>
            <a:custGeom>
              <a:avLst/>
              <a:gdLst/>
              <a:ahLst/>
              <a:cxnLst/>
              <a:rect l="l" t="t" r="r" b="b"/>
              <a:pathLst>
                <a:path w="13291" h="11858" extrusionOk="0">
                  <a:moveTo>
                    <a:pt x="3829" y="2182"/>
                  </a:moveTo>
                  <a:cubicBezTo>
                    <a:pt x="3891" y="2182"/>
                    <a:pt x="3942" y="2233"/>
                    <a:pt x="3942" y="2295"/>
                  </a:cubicBezTo>
                  <a:lnTo>
                    <a:pt x="3942" y="2509"/>
                  </a:lnTo>
                  <a:lnTo>
                    <a:pt x="2899" y="2509"/>
                  </a:lnTo>
                  <a:lnTo>
                    <a:pt x="2899" y="2295"/>
                  </a:lnTo>
                  <a:cubicBezTo>
                    <a:pt x="2899" y="2233"/>
                    <a:pt x="2949" y="2182"/>
                    <a:pt x="3011" y="2182"/>
                  </a:cubicBezTo>
                  <a:close/>
                  <a:moveTo>
                    <a:pt x="1890" y="2898"/>
                  </a:moveTo>
                  <a:cubicBezTo>
                    <a:pt x="2231" y="2898"/>
                    <a:pt x="2509" y="3177"/>
                    <a:pt x="2509" y="3518"/>
                  </a:cubicBezTo>
                  <a:lnTo>
                    <a:pt x="2509" y="5017"/>
                  </a:lnTo>
                  <a:lnTo>
                    <a:pt x="389" y="5017"/>
                  </a:lnTo>
                  <a:lnTo>
                    <a:pt x="389" y="4385"/>
                  </a:lnTo>
                  <a:cubicBezTo>
                    <a:pt x="389" y="3565"/>
                    <a:pt x="1057" y="2898"/>
                    <a:pt x="1876" y="2898"/>
                  </a:cubicBezTo>
                  <a:close/>
                  <a:moveTo>
                    <a:pt x="11599" y="9174"/>
                  </a:moveTo>
                  <a:cubicBezTo>
                    <a:pt x="11742" y="9306"/>
                    <a:pt x="11826" y="9492"/>
                    <a:pt x="11826" y="9691"/>
                  </a:cubicBezTo>
                  <a:cubicBezTo>
                    <a:pt x="11826" y="10078"/>
                    <a:pt x="11511" y="10392"/>
                    <a:pt x="11125" y="10392"/>
                  </a:cubicBezTo>
                  <a:cubicBezTo>
                    <a:pt x="10956" y="10392"/>
                    <a:pt x="10796" y="10332"/>
                    <a:pt x="10671" y="10226"/>
                  </a:cubicBezTo>
                  <a:cubicBezTo>
                    <a:pt x="11037" y="9931"/>
                    <a:pt x="11351" y="9576"/>
                    <a:pt x="11599" y="9174"/>
                  </a:cubicBezTo>
                  <a:close/>
                  <a:moveTo>
                    <a:pt x="12901" y="5407"/>
                  </a:moveTo>
                  <a:lnTo>
                    <a:pt x="12901" y="10887"/>
                  </a:lnTo>
                  <a:cubicBezTo>
                    <a:pt x="12901" y="11207"/>
                    <a:pt x="12640" y="11468"/>
                    <a:pt x="12320" y="11468"/>
                  </a:cubicBezTo>
                  <a:lnTo>
                    <a:pt x="2686" y="11468"/>
                  </a:lnTo>
                  <a:cubicBezTo>
                    <a:pt x="2818" y="11297"/>
                    <a:pt x="2898" y="11082"/>
                    <a:pt x="2898" y="10848"/>
                  </a:cubicBezTo>
                  <a:lnTo>
                    <a:pt x="2898" y="8258"/>
                  </a:lnTo>
                  <a:cubicBezTo>
                    <a:pt x="2898" y="8151"/>
                    <a:pt x="2811" y="8063"/>
                    <a:pt x="2703" y="8063"/>
                  </a:cubicBezTo>
                  <a:cubicBezTo>
                    <a:pt x="2596" y="8063"/>
                    <a:pt x="2509" y="8151"/>
                    <a:pt x="2509" y="8258"/>
                  </a:cubicBezTo>
                  <a:lnTo>
                    <a:pt x="2509" y="10848"/>
                  </a:lnTo>
                  <a:cubicBezTo>
                    <a:pt x="2509" y="11189"/>
                    <a:pt x="2231" y="11468"/>
                    <a:pt x="1890" y="11468"/>
                  </a:cubicBezTo>
                  <a:lnTo>
                    <a:pt x="972" y="11468"/>
                  </a:lnTo>
                  <a:cubicBezTo>
                    <a:pt x="651" y="11468"/>
                    <a:pt x="389" y="11207"/>
                    <a:pt x="389" y="10887"/>
                  </a:cubicBezTo>
                  <a:lnTo>
                    <a:pt x="389" y="5407"/>
                  </a:lnTo>
                  <a:lnTo>
                    <a:pt x="2509" y="5407"/>
                  </a:lnTo>
                  <a:lnTo>
                    <a:pt x="2509" y="7350"/>
                  </a:lnTo>
                  <a:cubicBezTo>
                    <a:pt x="2509" y="7457"/>
                    <a:pt x="2596" y="7544"/>
                    <a:pt x="2703" y="7544"/>
                  </a:cubicBezTo>
                  <a:cubicBezTo>
                    <a:pt x="2811" y="7544"/>
                    <a:pt x="2898" y="7457"/>
                    <a:pt x="2898" y="7350"/>
                  </a:cubicBezTo>
                  <a:lnTo>
                    <a:pt x="2898" y="5407"/>
                  </a:lnTo>
                  <a:lnTo>
                    <a:pt x="4264" y="5407"/>
                  </a:lnTo>
                  <a:cubicBezTo>
                    <a:pt x="4057" y="5899"/>
                    <a:pt x="3942" y="6438"/>
                    <a:pt x="3942" y="7004"/>
                  </a:cubicBezTo>
                  <a:cubicBezTo>
                    <a:pt x="3942" y="9285"/>
                    <a:pt x="5798" y="11140"/>
                    <a:pt x="8079" y="11140"/>
                  </a:cubicBezTo>
                  <a:cubicBezTo>
                    <a:pt x="8917" y="11140"/>
                    <a:pt x="9698" y="10890"/>
                    <a:pt x="10350" y="10460"/>
                  </a:cubicBezTo>
                  <a:cubicBezTo>
                    <a:pt x="10554" y="10664"/>
                    <a:pt x="10831" y="10782"/>
                    <a:pt x="11125" y="10782"/>
                  </a:cubicBezTo>
                  <a:cubicBezTo>
                    <a:pt x="11726" y="10782"/>
                    <a:pt x="12215" y="10293"/>
                    <a:pt x="12215" y="9691"/>
                  </a:cubicBezTo>
                  <a:cubicBezTo>
                    <a:pt x="12215" y="9349"/>
                    <a:pt x="12056" y="9032"/>
                    <a:pt x="11790" y="8828"/>
                  </a:cubicBezTo>
                  <a:cubicBezTo>
                    <a:pt x="12062" y="8277"/>
                    <a:pt x="12215" y="7658"/>
                    <a:pt x="12215" y="7004"/>
                  </a:cubicBezTo>
                  <a:cubicBezTo>
                    <a:pt x="12215" y="6446"/>
                    <a:pt x="12107" y="5907"/>
                    <a:pt x="11897" y="5407"/>
                  </a:cubicBezTo>
                  <a:close/>
                  <a:moveTo>
                    <a:pt x="6528" y="0"/>
                  </a:moveTo>
                  <a:cubicBezTo>
                    <a:pt x="5976" y="0"/>
                    <a:pt x="5475" y="326"/>
                    <a:pt x="5251" y="831"/>
                  </a:cubicBezTo>
                  <a:lnTo>
                    <a:pt x="4512" y="2494"/>
                  </a:lnTo>
                  <a:cubicBezTo>
                    <a:pt x="4508" y="2504"/>
                    <a:pt x="4498" y="2509"/>
                    <a:pt x="4489" y="2509"/>
                  </a:cubicBezTo>
                  <a:lnTo>
                    <a:pt x="4332" y="2509"/>
                  </a:lnTo>
                  <a:lnTo>
                    <a:pt x="4332" y="2295"/>
                  </a:lnTo>
                  <a:cubicBezTo>
                    <a:pt x="4332" y="2018"/>
                    <a:pt x="4106" y="1792"/>
                    <a:pt x="3829" y="1792"/>
                  </a:cubicBezTo>
                  <a:lnTo>
                    <a:pt x="3011" y="1792"/>
                  </a:lnTo>
                  <a:cubicBezTo>
                    <a:pt x="2734" y="1792"/>
                    <a:pt x="2509" y="2018"/>
                    <a:pt x="2509" y="2295"/>
                  </a:cubicBezTo>
                  <a:lnTo>
                    <a:pt x="2509" y="2509"/>
                  </a:lnTo>
                  <a:lnTo>
                    <a:pt x="1877" y="2509"/>
                  </a:lnTo>
                  <a:cubicBezTo>
                    <a:pt x="842" y="2509"/>
                    <a:pt x="1" y="3350"/>
                    <a:pt x="1" y="4385"/>
                  </a:cubicBezTo>
                  <a:lnTo>
                    <a:pt x="1" y="10886"/>
                  </a:lnTo>
                  <a:cubicBezTo>
                    <a:pt x="1" y="11421"/>
                    <a:pt x="436" y="11857"/>
                    <a:pt x="972" y="11857"/>
                  </a:cubicBezTo>
                  <a:lnTo>
                    <a:pt x="12320" y="11857"/>
                  </a:lnTo>
                  <a:cubicBezTo>
                    <a:pt x="12855" y="11857"/>
                    <a:pt x="13291" y="11421"/>
                    <a:pt x="13291" y="10886"/>
                  </a:cubicBezTo>
                  <a:lnTo>
                    <a:pt x="13291" y="3480"/>
                  </a:lnTo>
                  <a:cubicBezTo>
                    <a:pt x="13291" y="2944"/>
                    <a:pt x="12855" y="2509"/>
                    <a:pt x="12320" y="2509"/>
                  </a:cubicBezTo>
                  <a:lnTo>
                    <a:pt x="11303" y="2509"/>
                  </a:lnTo>
                  <a:cubicBezTo>
                    <a:pt x="11294" y="2509"/>
                    <a:pt x="11285" y="2504"/>
                    <a:pt x="11281" y="2494"/>
                  </a:cubicBezTo>
                  <a:lnTo>
                    <a:pt x="10541" y="831"/>
                  </a:lnTo>
                  <a:cubicBezTo>
                    <a:pt x="10317" y="326"/>
                    <a:pt x="9817" y="0"/>
                    <a:pt x="9265" y="0"/>
                  </a:cubicBezTo>
                  <a:lnTo>
                    <a:pt x="7744" y="0"/>
                  </a:lnTo>
                  <a:cubicBezTo>
                    <a:pt x="7636" y="0"/>
                    <a:pt x="7548" y="88"/>
                    <a:pt x="7548" y="196"/>
                  </a:cubicBezTo>
                  <a:cubicBezTo>
                    <a:pt x="7548" y="303"/>
                    <a:pt x="7636" y="390"/>
                    <a:pt x="7744" y="390"/>
                  </a:cubicBezTo>
                  <a:lnTo>
                    <a:pt x="9265" y="390"/>
                  </a:lnTo>
                  <a:cubicBezTo>
                    <a:pt x="9663" y="390"/>
                    <a:pt x="10025" y="625"/>
                    <a:pt x="10186" y="989"/>
                  </a:cubicBezTo>
                  <a:lnTo>
                    <a:pt x="10925" y="2652"/>
                  </a:lnTo>
                  <a:cubicBezTo>
                    <a:pt x="10991" y="2802"/>
                    <a:pt x="11140" y="2898"/>
                    <a:pt x="11303" y="2898"/>
                  </a:cubicBezTo>
                  <a:lnTo>
                    <a:pt x="12320" y="2898"/>
                  </a:lnTo>
                  <a:cubicBezTo>
                    <a:pt x="12640" y="2898"/>
                    <a:pt x="12901" y="3159"/>
                    <a:pt x="12901" y="3480"/>
                  </a:cubicBezTo>
                  <a:lnTo>
                    <a:pt x="12901" y="5017"/>
                  </a:lnTo>
                  <a:lnTo>
                    <a:pt x="11709" y="5017"/>
                  </a:lnTo>
                  <a:cubicBezTo>
                    <a:pt x="11606" y="4832"/>
                    <a:pt x="11490" y="4653"/>
                    <a:pt x="11358" y="4482"/>
                  </a:cubicBezTo>
                  <a:cubicBezTo>
                    <a:pt x="11320" y="4432"/>
                    <a:pt x="11262" y="4406"/>
                    <a:pt x="11203" y="4406"/>
                  </a:cubicBezTo>
                  <a:cubicBezTo>
                    <a:pt x="11162" y="4406"/>
                    <a:pt x="11121" y="4419"/>
                    <a:pt x="11085" y="4446"/>
                  </a:cubicBezTo>
                  <a:cubicBezTo>
                    <a:pt x="11000" y="4512"/>
                    <a:pt x="10984" y="4634"/>
                    <a:pt x="11049" y="4720"/>
                  </a:cubicBezTo>
                  <a:cubicBezTo>
                    <a:pt x="11539" y="5356"/>
                    <a:pt x="11826" y="6140"/>
                    <a:pt x="11826" y="7004"/>
                  </a:cubicBezTo>
                  <a:cubicBezTo>
                    <a:pt x="11826" y="9070"/>
                    <a:pt x="10144" y="10751"/>
                    <a:pt x="8079" y="10751"/>
                  </a:cubicBezTo>
                  <a:cubicBezTo>
                    <a:pt x="6013" y="10751"/>
                    <a:pt x="4332" y="9070"/>
                    <a:pt x="4332" y="7004"/>
                  </a:cubicBezTo>
                  <a:cubicBezTo>
                    <a:pt x="4332" y="4937"/>
                    <a:pt x="6013" y="3257"/>
                    <a:pt x="8079" y="3257"/>
                  </a:cubicBezTo>
                  <a:cubicBezTo>
                    <a:pt x="8933" y="3257"/>
                    <a:pt x="9769" y="3552"/>
                    <a:pt x="10432" y="4089"/>
                  </a:cubicBezTo>
                  <a:cubicBezTo>
                    <a:pt x="10468" y="4117"/>
                    <a:pt x="10511" y="4131"/>
                    <a:pt x="10554" y="4131"/>
                  </a:cubicBezTo>
                  <a:cubicBezTo>
                    <a:pt x="10611" y="4131"/>
                    <a:pt x="10667" y="4106"/>
                    <a:pt x="10706" y="4059"/>
                  </a:cubicBezTo>
                  <a:cubicBezTo>
                    <a:pt x="10774" y="3976"/>
                    <a:pt x="10761" y="3853"/>
                    <a:pt x="10677" y="3786"/>
                  </a:cubicBezTo>
                  <a:cubicBezTo>
                    <a:pt x="9945" y="3193"/>
                    <a:pt x="9022" y="2867"/>
                    <a:pt x="8079" y="2867"/>
                  </a:cubicBezTo>
                  <a:cubicBezTo>
                    <a:pt x="6517" y="2867"/>
                    <a:pt x="5155" y="3737"/>
                    <a:pt x="4451" y="5017"/>
                  </a:cubicBezTo>
                  <a:lnTo>
                    <a:pt x="2898" y="5017"/>
                  </a:lnTo>
                  <a:lnTo>
                    <a:pt x="2898" y="3518"/>
                  </a:lnTo>
                  <a:cubicBezTo>
                    <a:pt x="2898" y="3284"/>
                    <a:pt x="2818" y="3069"/>
                    <a:pt x="2686" y="2898"/>
                  </a:cubicBezTo>
                  <a:lnTo>
                    <a:pt x="4489" y="2898"/>
                  </a:lnTo>
                  <a:cubicBezTo>
                    <a:pt x="4652" y="2898"/>
                    <a:pt x="4801" y="2801"/>
                    <a:pt x="4867" y="2652"/>
                  </a:cubicBezTo>
                  <a:lnTo>
                    <a:pt x="5607" y="989"/>
                  </a:lnTo>
                  <a:cubicBezTo>
                    <a:pt x="5768" y="625"/>
                    <a:pt x="6130" y="390"/>
                    <a:pt x="6528" y="390"/>
                  </a:cubicBezTo>
                  <a:lnTo>
                    <a:pt x="6835" y="390"/>
                  </a:lnTo>
                  <a:cubicBezTo>
                    <a:pt x="6942" y="390"/>
                    <a:pt x="7029" y="303"/>
                    <a:pt x="7029" y="195"/>
                  </a:cubicBezTo>
                  <a:cubicBezTo>
                    <a:pt x="7029" y="87"/>
                    <a:pt x="6942" y="0"/>
                    <a:pt x="6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3526739" y="2641745"/>
              <a:ext cx="104032" cy="31848"/>
            </a:xfrm>
            <a:custGeom>
              <a:avLst/>
              <a:gdLst/>
              <a:ahLst/>
              <a:cxnLst/>
              <a:rect l="l" t="t" r="r" b="b"/>
              <a:pathLst>
                <a:path w="3616" h="1107" extrusionOk="0">
                  <a:moveTo>
                    <a:pt x="3225" y="390"/>
                  </a:moveTo>
                  <a:lnTo>
                    <a:pt x="3225" y="717"/>
                  </a:lnTo>
                  <a:lnTo>
                    <a:pt x="390" y="717"/>
                  </a:lnTo>
                  <a:lnTo>
                    <a:pt x="390" y="390"/>
                  </a:lnTo>
                  <a:close/>
                  <a:moveTo>
                    <a:pt x="229" y="1"/>
                  </a:moveTo>
                  <a:cubicBezTo>
                    <a:pt x="103" y="1"/>
                    <a:pt x="1" y="103"/>
                    <a:pt x="1" y="229"/>
                  </a:cubicBezTo>
                  <a:lnTo>
                    <a:pt x="1" y="878"/>
                  </a:lnTo>
                  <a:cubicBezTo>
                    <a:pt x="1" y="1005"/>
                    <a:pt x="103" y="1107"/>
                    <a:pt x="229" y="1107"/>
                  </a:cubicBezTo>
                  <a:lnTo>
                    <a:pt x="3387" y="1107"/>
                  </a:lnTo>
                  <a:cubicBezTo>
                    <a:pt x="3513" y="1107"/>
                    <a:pt x="3615" y="1005"/>
                    <a:pt x="3615" y="878"/>
                  </a:cubicBezTo>
                  <a:lnTo>
                    <a:pt x="3615" y="229"/>
                  </a:lnTo>
                  <a:cubicBezTo>
                    <a:pt x="3615" y="103"/>
                    <a:pt x="3513" y="1"/>
                    <a:pt x="3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3508096" y="2736485"/>
              <a:ext cx="151647" cy="151647"/>
            </a:xfrm>
            <a:custGeom>
              <a:avLst/>
              <a:gdLst/>
              <a:ahLst/>
              <a:cxnLst/>
              <a:rect l="l" t="t" r="r" b="b"/>
              <a:pathLst>
                <a:path w="5271" h="5271" extrusionOk="0">
                  <a:moveTo>
                    <a:pt x="2635" y="391"/>
                  </a:moveTo>
                  <a:cubicBezTo>
                    <a:pt x="3873" y="391"/>
                    <a:pt x="4880" y="1398"/>
                    <a:pt x="4880" y="2636"/>
                  </a:cubicBezTo>
                  <a:cubicBezTo>
                    <a:pt x="4880" y="3874"/>
                    <a:pt x="3873" y="4882"/>
                    <a:pt x="2635" y="4882"/>
                  </a:cubicBezTo>
                  <a:cubicBezTo>
                    <a:pt x="1397" y="4882"/>
                    <a:pt x="389" y="3874"/>
                    <a:pt x="389" y="2636"/>
                  </a:cubicBezTo>
                  <a:cubicBezTo>
                    <a:pt x="389" y="1398"/>
                    <a:pt x="1397" y="391"/>
                    <a:pt x="2635" y="391"/>
                  </a:cubicBezTo>
                  <a:close/>
                  <a:moveTo>
                    <a:pt x="2635" y="1"/>
                  </a:moveTo>
                  <a:cubicBezTo>
                    <a:pt x="1182" y="1"/>
                    <a:pt x="0" y="1184"/>
                    <a:pt x="0" y="2636"/>
                  </a:cubicBezTo>
                  <a:cubicBezTo>
                    <a:pt x="0" y="4089"/>
                    <a:pt x="1182" y="5271"/>
                    <a:pt x="2635" y="5271"/>
                  </a:cubicBezTo>
                  <a:cubicBezTo>
                    <a:pt x="4087" y="5271"/>
                    <a:pt x="5270" y="4089"/>
                    <a:pt x="5270" y="2636"/>
                  </a:cubicBezTo>
                  <a:cubicBezTo>
                    <a:pt x="5270" y="1184"/>
                    <a:pt x="4087" y="1"/>
                    <a:pt x="2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2"/>
            <p:cNvSpPr/>
            <p:nvPr/>
          </p:nvSpPr>
          <p:spPr>
            <a:xfrm>
              <a:off x="3485512" y="2806713"/>
              <a:ext cx="104004" cy="104004"/>
            </a:xfrm>
            <a:custGeom>
              <a:avLst/>
              <a:gdLst/>
              <a:ahLst/>
              <a:cxnLst/>
              <a:rect l="l" t="t" r="r" b="b"/>
              <a:pathLst>
                <a:path w="3615" h="3615" extrusionOk="0">
                  <a:moveTo>
                    <a:pt x="195" y="1"/>
                  </a:moveTo>
                  <a:cubicBezTo>
                    <a:pt x="87" y="1"/>
                    <a:pt x="1" y="88"/>
                    <a:pt x="1" y="195"/>
                  </a:cubicBezTo>
                  <a:cubicBezTo>
                    <a:pt x="1" y="2081"/>
                    <a:pt x="1534" y="3614"/>
                    <a:pt x="3420" y="3614"/>
                  </a:cubicBezTo>
                  <a:cubicBezTo>
                    <a:pt x="3527" y="3614"/>
                    <a:pt x="3614" y="3528"/>
                    <a:pt x="3614" y="3420"/>
                  </a:cubicBezTo>
                  <a:cubicBezTo>
                    <a:pt x="3614" y="3312"/>
                    <a:pt x="3527" y="3226"/>
                    <a:pt x="3420" y="3226"/>
                  </a:cubicBezTo>
                  <a:cubicBezTo>
                    <a:pt x="1749" y="3226"/>
                    <a:pt x="389" y="1866"/>
                    <a:pt x="389" y="195"/>
                  </a:cubicBezTo>
                  <a:cubicBezTo>
                    <a:pt x="389"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2"/>
            <p:cNvSpPr/>
            <p:nvPr/>
          </p:nvSpPr>
          <p:spPr>
            <a:xfrm>
              <a:off x="3578295" y="2713901"/>
              <a:ext cx="104004" cy="104032"/>
            </a:xfrm>
            <a:custGeom>
              <a:avLst/>
              <a:gdLst/>
              <a:ahLst/>
              <a:cxnLst/>
              <a:rect l="l" t="t" r="r" b="b"/>
              <a:pathLst>
                <a:path w="3615" h="3616" extrusionOk="0">
                  <a:moveTo>
                    <a:pt x="195" y="1"/>
                  </a:moveTo>
                  <a:cubicBezTo>
                    <a:pt x="87" y="1"/>
                    <a:pt x="0" y="88"/>
                    <a:pt x="0" y="195"/>
                  </a:cubicBezTo>
                  <a:cubicBezTo>
                    <a:pt x="0" y="303"/>
                    <a:pt x="87" y="391"/>
                    <a:pt x="195" y="391"/>
                  </a:cubicBezTo>
                  <a:cubicBezTo>
                    <a:pt x="1866" y="391"/>
                    <a:pt x="3225" y="1750"/>
                    <a:pt x="3225" y="3421"/>
                  </a:cubicBezTo>
                  <a:cubicBezTo>
                    <a:pt x="3225" y="3529"/>
                    <a:pt x="3312" y="3616"/>
                    <a:pt x="3419" y="3616"/>
                  </a:cubicBezTo>
                  <a:cubicBezTo>
                    <a:pt x="3527" y="3616"/>
                    <a:pt x="3615" y="3529"/>
                    <a:pt x="3615" y="3421"/>
                  </a:cubicBezTo>
                  <a:cubicBezTo>
                    <a:pt x="3615" y="1535"/>
                    <a:pt x="208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2"/>
            <p:cNvSpPr/>
            <p:nvPr/>
          </p:nvSpPr>
          <p:spPr>
            <a:xfrm>
              <a:off x="3563565" y="2765456"/>
              <a:ext cx="40681" cy="93704"/>
            </a:xfrm>
            <a:custGeom>
              <a:avLst/>
              <a:gdLst/>
              <a:ahLst/>
              <a:cxnLst/>
              <a:rect l="l" t="t" r="r" b="b"/>
              <a:pathLst>
                <a:path w="1414" h="3257" extrusionOk="0">
                  <a:moveTo>
                    <a:pt x="707" y="1"/>
                  </a:moveTo>
                  <a:cubicBezTo>
                    <a:pt x="599" y="1"/>
                    <a:pt x="512" y="88"/>
                    <a:pt x="512" y="195"/>
                  </a:cubicBezTo>
                  <a:lnTo>
                    <a:pt x="512" y="437"/>
                  </a:lnTo>
                  <a:cubicBezTo>
                    <a:pt x="217" y="522"/>
                    <a:pt x="1" y="795"/>
                    <a:pt x="1" y="1116"/>
                  </a:cubicBezTo>
                  <a:cubicBezTo>
                    <a:pt x="1" y="1506"/>
                    <a:pt x="317" y="1824"/>
                    <a:pt x="707" y="1824"/>
                  </a:cubicBezTo>
                  <a:cubicBezTo>
                    <a:pt x="881" y="1824"/>
                    <a:pt x="1024" y="1965"/>
                    <a:pt x="1024" y="2141"/>
                  </a:cubicBezTo>
                  <a:cubicBezTo>
                    <a:pt x="1024" y="2316"/>
                    <a:pt x="881" y="2458"/>
                    <a:pt x="707" y="2458"/>
                  </a:cubicBezTo>
                  <a:cubicBezTo>
                    <a:pt x="600" y="2458"/>
                    <a:pt x="502" y="2405"/>
                    <a:pt x="443" y="2317"/>
                  </a:cubicBezTo>
                  <a:cubicBezTo>
                    <a:pt x="405" y="2260"/>
                    <a:pt x="344" y="2230"/>
                    <a:pt x="281" y="2230"/>
                  </a:cubicBezTo>
                  <a:cubicBezTo>
                    <a:pt x="244" y="2230"/>
                    <a:pt x="206" y="2241"/>
                    <a:pt x="173" y="2263"/>
                  </a:cubicBezTo>
                  <a:cubicBezTo>
                    <a:pt x="83" y="2322"/>
                    <a:pt x="59" y="2443"/>
                    <a:pt x="118" y="2533"/>
                  </a:cubicBezTo>
                  <a:cubicBezTo>
                    <a:pt x="214" y="2674"/>
                    <a:pt x="353" y="2775"/>
                    <a:pt x="512" y="2820"/>
                  </a:cubicBezTo>
                  <a:lnTo>
                    <a:pt x="512" y="3062"/>
                  </a:lnTo>
                  <a:cubicBezTo>
                    <a:pt x="512" y="3170"/>
                    <a:pt x="599" y="3257"/>
                    <a:pt x="707" y="3257"/>
                  </a:cubicBezTo>
                  <a:cubicBezTo>
                    <a:pt x="814" y="3257"/>
                    <a:pt x="901" y="3170"/>
                    <a:pt x="901" y="3062"/>
                  </a:cubicBezTo>
                  <a:lnTo>
                    <a:pt x="901" y="2820"/>
                  </a:lnTo>
                  <a:cubicBezTo>
                    <a:pt x="1197" y="2735"/>
                    <a:pt x="1414" y="2463"/>
                    <a:pt x="1414" y="2141"/>
                  </a:cubicBezTo>
                  <a:cubicBezTo>
                    <a:pt x="1414" y="1751"/>
                    <a:pt x="1096" y="1434"/>
                    <a:pt x="707" y="1434"/>
                  </a:cubicBezTo>
                  <a:cubicBezTo>
                    <a:pt x="532" y="1434"/>
                    <a:pt x="389" y="1292"/>
                    <a:pt x="389" y="1117"/>
                  </a:cubicBezTo>
                  <a:cubicBezTo>
                    <a:pt x="389" y="942"/>
                    <a:pt x="532" y="800"/>
                    <a:pt x="707" y="800"/>
                  </a:cubicBezTo>
                  <a:cubicBezTo>
                    <a:pt x="813" y="800"/>
                    <a:pt x="911" y="853"/>
                    <a:pt x="971" y="941"/>
                  </a:cubicBezTo>
                  <a:cubicBezTo>
                    <a:pt x="1009" y="997"/>
                    <a:pt x="1070" y="1028"/>
                    <a:pt x="1133" y="1028"/>
                  </a:cubicBezTo>
                  <a:cubicBezTo>
                    <a:pt x="1170" y="1028"/>
                    <a:pt x="1208" y="1017"/>
                    <a:pt x="1241" y="995"/>
                  </a:cubicBezTo>
                  <a:cubicBezTo>
                    <a:pt x="1330" y="935"/>
                    <a:pt x="1355" y="814"/>
                    <a:pt x="1295" y="725"/>
                  </a:cubicBezTo>
                  <a:cubicBezTo>
                    <a:pt x="1200" y="584"/>
                    <a:pt x="1060" y="483"/>
                    <a:pt x="901" y="437"/>
                  </a:cubicBezTo>
                  <a:lnTo>
                    <a:pt x="901" y="195"/>
                  </a:lnTo>
                  <a:cubicBezTo>
                    <a:pt x="901" y="88"/>
                    <a:pt x="814"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2"/>
            <p:cNvSpPr/>
            <p:nvPr/>
          </p:nvSpPr>
          <p:spPr>
            <a:xfrm>
              <a:off x="3606892" y="2777540"/>
              <a:ext cx="28425" cy="69566"/>
            </a:xfrm>
            <a:custGeom>
              <a:avLst/>
              <a:gdLst/>
              <a:ahLst/>
              <a:cxnLst/>
              <a:rect l="l" t="t" r="r" b="b"/>
              <a:pathLst>
                <a:path w="988" h="2418" extrusionOk="0">
                  <a:moveTo>
                    <a:pt x="214" y="1"/>
                  </a:moveTo>
                  <a:cubicBezTo>
                    <a:pt x="165" y="1"/>
                    <a:pt x="115" y="20"/>
                    <a:pt x="76" y="57"/>
                  </a:cubicBezTo>
                  <a:cubicBezTo>
                    <a:pt x="1" y="134"/>
                    <a:pt x="1" y="257"/>
                    <a:pt x="76" y="333"/>
                  </a:cubicBezTo>
                  <a:cubicBezTo>
                    <a:pt x="559" y="816"/>
                    <a:pt x="559" y="1602"/>
                    <a:pt x="76" y="2085"/>
                  </a:cubicBezTo>
                  <a:cubicBezTo>
                    <a:pt x="1" y="2160"/>
                    <a:pt x="1" y="2284"/>
                    <a:pt x="76" y="2360"/>
                  </a:cubicBezTo>
                  <a:cubicBezTo>
                    <a:pt x="115" y="2398"/>
                    <a:pt x="165" y="2417"/>
                    <a:pt x="214" y="2417"/>
                  </a:cubicBezTo>
                  <a:cubicBezTo>
                    <a:pt x="264" y="2417"/>
                    <a:pt x="314" y="2398"/>
                    <a:pt x="352" y="2360"/>
                  </a:cubicBezTo>
                  <a:cubicBezTo>
                    <a:pt x="987" y="1725"/>
                    <a:pt x="987" y="692"/>
                    <a:pt x="352" y="57"/>
                  </a:cubicBezTo>
                  <a:cubicBezTo>
                    <a:pt x="314" y="20"/>
                    <a:pt x="26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2"/>
            <p:cNvSpPr/>
            <p:nvPr/>
          </p:nvSpPr>
          <p:spPr>
            <a:xfrm>
              <a:off x="3532522" y="2777540"/>
              <a:ext cx="28396" cy="69566"/>
            </a:xfrm>
            <a:custGeom>
              <a:avLst/>
              <a:gdLst/>
              <a:ahLst/>
              <a:cxnLst/>
              <a:rect l="l" t="t" r="r" b="b"/>
              <a:pathLst>
                <a:path w="987" h="2418" extrusionOk="0">
                  <a:moveTo>
                    <a:pt x="772" y="1"/>
                  </a:moveTo>
                  <a:cubicBezTo>
                    <a:pt x="723" y="1"/>
                    <a:pt x="673" y="20"/>
                    <a:pt x="635" y="57"/>
                  </a:cubicBezTo>
                  <a:cubicBezTo>
                    <a:pt x="0" y="692"/>
                    <a:pt x="0" y="1725"/>
                    <a:pt x="635" y="2360"/>
                  </a:cubicBezTo>
                  <a:cubicBezTo>
                    <a:pt x="673" y="2398"/>
                    <a:pt x="723" y="2417"/>
                    <a:pt x="772" y="2417"/>
                  </a:cubicBezTo>
                  <a:cubicBezTo>
                    <a:pt x="822" y="2417"/>
                    <a:pt x="872" y="2398"/>
                    <a:pt x="910" y="2360"/>
                  </a:cubicBezTo>
                  <a:cubicBezTo>
                    <a:pt x="986" y="2284"/>
                    <a:pt x="986" y="2160"/>
                    <a:pt x="910" y="2085"/>
                  </a:cubicBezTo>
                  <a:cubicBezTo>
                    <a:pt x="427" y="1602"/>
                    <a:pt x="427" y="816"/>
                    <a:pt x="910" y="333"/>
                  </a:cubicBezTo>
                  <a:cubicBezTo>
                    <a:pt x="986" y="257"/>
                    <a:pt x="986" y="134"/>
                    <a:pt x="910" y="57"/>
                  </a:cubicBezTo>
                  <a:cubicBezTo>
                    <a:pt x="872" y="20"/>
                    <a:pt x="822"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2"/>
          <p:cNvGrpSpPr/>
          <p:nvPr/>
        </p:nvGrpSpPr>
        <p:grpSpPr>
          <a:xfrm>
            <a:off x="3200661" y="2705857"/>
            <a:ext cx="382382" cy="341155"/>
            <a:chOff x="2785308" y="2610818"/>
            <a:chExt cx="382382" cy="341155"/>
          </a:xfrm>
        </p:grpSpPr>
        <p:sp>
          <p:nvSpPr>
            <p:cNvPr id="1021" name="Google Shape;1021;p52"/>
            <p:cNvSpPr/>
            <p:nvPr/>
          </p:nvSpPr>
          <p:spPr>
            <a:xfrm>
              <a:off x="2960546" y="2806684"/>
              <a:ext cx="31877" cy="31877"/>
            </a:xfrm>
            <a:custGeom>
              <a:avLst/>
              <a:gdLst/>
              <a:ahLst/>
              <a:cxnLst/>
              <a:rect l="l" t="t" r="r" b="b"/>
              <a:pathLst>
                <a:path w="1108" h="1108" extrusionOk="0">
                  <a:moveTo>
                    <a:pt x="554" y="391"/>
                  </a:moveTo>
                  <a:cubicBezTo>
                    <a:pt x="644" y="391"/>
                    <a:pt x="717" y="464"/>
                    <a:pt x="717" y="554"/>
                  </a:cubicBezTo>
                  <a:cubicBezTo>
                    <a:pt x="717" y="644"/>
                    <a:pt x="644" y="718"/>
                    <a:pt x="554" y="718"/>
                  </a:cubicBezTo>
                  <a:cubicBezTo>
                    <a:pt x="464" y="718"/>
                    <a:pt x="391" y="644"/>
                    <a:pt x="391" y="554"/>
                  </a:cubicBezTo>
                  <a:cubicBezTo>
                    <a:pt x="391" y="464"/>
                    <a:pt x="464" y="391"/>
                    <a:pt x="554" y="391"/>
                  </a:cubicBezTo>
                  <a:close/>
                  <a:moveTo>
                    <a:pt x="554" y="1"/>
                  </a:moveTo>
                  <a:cubicBezTo>
                    <a:pt x="249" y="1"/>
                    <a:pt x="1" y="249"/>
                    <a:pt x="1" y="554"/>
                  </a:cubicBezTo>
                  <a:cubicBezTo>
                    <a:pt x="1" y="859"/>
                    <a:pt x="249" y="1107"/>
                    <a:pt x="554" y="1107"/>
                  </a:cubicBezTo>
                  <a:cubicBezTo>
                    <a:pt x="859" y="1107"/>
                    <a:pt x="1107" y="859"/>
                    <a:pt x="1107" y="554"/>
                  </a:cubicBezTo>
                  <a:cubicBezTo>
                    <a:pt x="1107" y="249"/>
                    <a:pt x="859"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2"/>
            <p:cNvSpPr/>
            <p:nvPr/>
          </p:nvSpPr>
          <p:spPr>
            <a:xfrm>
              <a:off x="2847163" y="2817012"/>
              <a:ext cx="11220" cy="11220"/>
            </a:xfrm>
            <a:custGeom>
              <a:avLst/>
              <a:gdLst/>
              <a:ahLst/>
              <a:cxnLst/>
              <a:rect l="l" t="t" r="r" b="b"/>
              <a:pathLst>
                <a:path w="390" h="390" extrusionOk="0">
                  <a:moveTo>
                    <a:pt x="195" y="1"/>
                  </a:moveTo>
                  <a:cubicBezTo>
                    <a:pt x="87" y="1"/>
                    <a:pt x="1" y="87"/>
                    <a:pt x="1" y="195"/>
                  </a:cubicBezTo>
                  <a:cubicBezTo>
                    <a:pt x="1" y="302"/>
                    <a:pt x="87" y="389"/>
                    <a:pt x="195" y="389"/>
                  </a:cubicBezTo>
                  <a:cubicBezTo>
                    <a:pt x="303" y="389"/>
                    <a:pt x="389" y="302"/>
                    <a:pt x="389" y="195"/>
                  </a:cubicBezTo>
                  <a:cubicBezTo>
                    <a:pt x="389" y="87"/>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2"/>
            <p:cNvSpPr/>
            <p:nvPr/>
          </p:nvSpPr>
          <p:spPr>
            <a:xfrm>
              <a:off x="2785308" y="2610818"/>
              <a:ext cx="382382" cy="341155"/>
            </a:xfrm>
            <a:custGeom>
              <a:avLst/>
              <a:gdLst/>
              <a:ahLst/>
              <a:cxnLst/>
              <a:rect l="l" t="t" r="r" b="b"/>
              <a:pathLst>
                <a:path w="13291" h="11858" extrusionOk="0">
                  <a:moveTo>
                    <a:pt x="2345" y="1107"/>
                  </a:moveTo>
                  <a:cubicBezTo>
                    <a:pt x="3324" y="1107"/>
                    <a:pt x="4121" y="1904"/>
                    <a:pt x="4121" y="2883"/>
                  </a:cubicBezTo>
                  <a:cubicBezTo>
                    <a:pt x="4121" y="3264"/>
                    <a:pt x="3997" y="3638"/>
                    <a:pt x="3771" y="3943"/>
                  </a:cubicBezTo>
                  <a:lnTo>
                    <a:pt x="3332" y="3943"/>
                  </a:lnTo>
                  <a:cubicBezTo>
                    <a:pt x="3617" y="3678"/>
                    <a:pt x="3795" y="3301"/>
                    <a:pt x="3795" y="2883"/>
                  </a:cubicBezTo>
                  <a:cubicBezTo>
                    <a:pt x="3795" y="2084"/>
                    <a:pt x="3144" y="1434"/>
                    <a:pt x="2345" y="1434"/>
                  </a:cubicBezTo>
                  <a:cubicBezTo>
                    <a:pt x="2065" y="1434"/>
                    <a:pt x="1794" y="1514"/>
                    <a:pt x="1559" y="1665"/>
                  </a:cubicBezTo>
                  <a:cubicBezTo>
                    <a:pt x="1469" y="1724"/>
                    <a:pt x="1443" y="1844"/>
                    <a:pt x="1501" y="1935"/>
                  </a:cubicBezTo>
                  <a:cubicBezTo>
                    <a:pt x="1539" y="1992"/>
                    <a:pt x="1602" y="2024"/>
                    <a:pt x="1666" y="2024"/>
                  </a:cubicBezTo>
                  <a:cubicBezTo>
                    <a:pt x="1702" y="2024"/>
                    <a:pt x="1738" y="2014"/>
                    <a:pt x="1771" y="1993"/>
                  </a:cubicBezTo>
                  <a:cubicBezTo>
                    <a:pt x="1942" y="1882"/>
                    <a:pt x="2140" y="1823"/>
                    <a:pt x="2345" y="1823"/>
                  </a:cubicBezTo>
                  <a:cubicBezTo>
                    <a:pt x="2929" y="1823"/>
                    <a:pt x="3405" y="2299"/>
                    <a:pt x="3405" y="2883"/>
                  </a:cubicBezTo>
                  <a:cubicBezTo>
                    <a:pt x="3405" y="3467"/>
                    <a:pt x="2929" y="3943"/>
                    <a:pt x="2345" y="3943"/>
                  </a:cubicBezTo>
                  <a:cubicBezTo>
                    <a:pt x="1761" y="3943"/>
                    <a:pt x="1285" y="3467"/>
                    <a:pt x="1285" y="2883"/>
                  </a:cubicBezTo>
                  <a:cubicBezTo>
                    <a:pt x="1285" y="2784"/>
                    <a:pt x="1300" y="2685"/>
                    <a:pt x="1327" y="2591"/>
                  </a:cubicBezTo>
                  <a:cubicBezTo>
                    <a:pt x="1356" y="2488"/>
                    <a:pt x="1296" y="2380"/>
                    <a:pt x="1192" y="2351"/>
                  </a:cubicBezTo>
                  <a:cubicBezTo>
                    <a:pt x="1175" y="2346"/>
                    <a:pt x="1157" y="2343"/>
                    <a:pt x="1139" y="2343"/>
                  </a:cubicBezTo>
                  <a:cubicBezTo>
                    <a:pt x="1054" y="2343"/>
                    <a:pt x="976" y="2399"/>
                    <a:pt x="952" y="2485"/>
                  </a:cubicBezTo>
                  <a:cubicBezTo>
                    <a:pt x="915" y="2614"/>
                    <a:pt x="896" y="2748"/>
                    <a:pt x="896" y="2883"/>
                  </a:cubicBezTo>
                  <a:cubicBezTo>
                    <a:pt x="896" y="3301"/>
                    <a:pt x="1074" y="3678"/>
                    <a:pt x="1358" y="3943"/>
                  </a:cubicBezTo>
                  <a:lnTo>
                    <a:pt x="919" y="3943"/>
                  </a:lnTo>
                  <a:cubicBezTo>
                    <a:pt x="693" y="3638"/>
                    <a:pt x="569" y="3264"/>
                    <a:pt x="569" y="2883"/>
                  </a:cubicBezTo>
                  <a:cubicBezTo>
                    <a:pt x="569" y="1904"/>
                    <a:pt x="1366" y="1107"/>
                    <a:pt x="2345" y="1107"/>
                  </a:cubicBezTo>
                  <a:close/>
                  <a:moveTo>
                    <a:pt x="10239" y="3795"/>
                  </a:moveTo>
                  <a:cubicBezTo>
                    <a:pt x="10253" y="3847"/>
                    <a:pt x="10273" y="3896"/>
                    <a:pt x="10298" y="3943"/>
                  </a:cubicBezTo>
                  <a:lnTo>
                    <a:pt x="9942" y="3943"/>
                  </a:lnTo>
                  <a:cubicBezTo>
                    <a:pt x="9926" y="3894"/>
                    <a:pt x="9912" y="3845"/>
                    <a:pt x="9903" y="3795"/>
                  </a:cubicBezTo>
                  <a:close/>
                  <a:moveTo>
                    <a:pt x="11108" y="390"/>
                  </a:moveTo>
                  <a:lnTo>
                    <a:pt x="11108" y="579"/>
                  </a:lnTo>
                  <a:cubicBezTo>
                    <a:pt x="11108" y="680"/>
                    <a:pt x="11174" y="768"/>
                    <a:pt x="11270" y="799"/>
                  </a:cubicBezTo>
                  <a:cubicBezTo>
                    <a:pt x="11644" y="919"/>
                    <a:pt x="11916" y="1235"/>
                    <a:pt x="11986" y="1613"/>
                  </a:cubicBezTo>
                  <a:lnTo>
                    <a:pt x="11651" y="1613"/>
                  </a:lnTo>
                  <a:cubicBezTo>
                    <a:pt x="11565" y="1302"/>
                    <a:pt x="11281" y="1076"/>
                    <a:pt x="10945" y="1076"/>
                  </a:cubicBezTo>
                  <a:cubicBezTo>
                    <a:pt x="10749" y="1076"/>
                    <a:pt x="10565" y="1152"/>
                    <a:pt x="10426" y="1292"/>
                  </a:cubicBezTo>
                  <a:cubicBezTo>
                    <a:pt x="10288" y="1430"/>
                    <a:pt x="10212" y="1615"/>
                    <a:pt x="10213" y="1812"/>
                  </a:cubicBezTo>
                  <a:cubicBezTo>
                    <a:pt x="10215" y="2209"/>
                    <a:pt x="10549" y="2536"/>
                    <a:pt x="10957" y="2540"/>
                  </a:cubicBezTo>
                  <a:cubicBezTo>
                    <a:pt x="11244" y="2543"/>
                    <a:pt x="11511" y="2659"/>
                    <a:pt x="11710" y="2866"/>
                  </a:cubicBezTo>
                  <a:cubicBezTo>
                    <a:pt x="11999" y="3167"/>
                    <a:pt x="12070" y="3588"/>
                    <a:pt x="11947" y="3943"/>
                  </a:cubicBezTo>
                  <a:lnTo>
                    <a:pt x="11592" y="3943"/>
                  </a:lnTo>
                  <a:cubicBezTo>
                    <a:pt x="11649" y="3837"/>
                    <a:pt x="11678" y="3718"/>
                    <a:pt x="11677" y="3595"/>
                  </a:cubicBezTo>
                  <a:cubicBezTo>
                    <a:pt x="11675" y="3198"/>
                    <a:pt x="11342" y="2872"/>
                    <a:pt x="10934" y="2867"/>
                  </a:cubicBezTo>
                  <a:cubicBezTo>
                    <a:pt x="10646" y="2864"/>
                    <a:pt x="10380" y="2749"/>
                    <a:pt x="10181" y="2542"/>
                  </a:cubicBezTo>
                  <a:cubicBezTo>
                    <a:pt x="9982" y="2334"/>
                    <a:pt x="9877" y="2062"/>
                    <a:pt x="9886" y="1775"/>
                  </a:cubicBezTo>
                  <a:cubicBezTo>
                    <a:pt x="9900" y="1329"/>
                    <a:pt x="10196" y="937"/>
                    <a:pt x="10622" y="800"/>
                  </a:cubicBezTo>
                  <a:cubicBezTo>
                    <a:pt x="10718" y="769"/>
                    <a:pt x="10782" y="680"/>
                    <a:pt x="10782" y="579"/>
                  </a:cubicBezTo>
                  <a:lnTo>
                    <a:pt x="10782" y="390"/>
                  </a:lnTo>
                  <a:close/>
                  <a:moveTo>
                    <a:pt x="4287" y="4331"/>
                  </a:moveTo>
                  <a:cubicBezTo>
                    <a:pt x="4214" y="4721"/>
                    <a:pt x="3872" y="5018"/>
                    <a:pt x="3462" y="5018"/>
                  </a:cubicBezTo>
                  <a:lnTo>
                    <a:pt x="1228" y="5018"/>
                  </a:lnTo>
                  <a:cubicBezTo>
                    <a:pt x="818" y="5018"/>
                    <a:pt x="476" y="4721"/>
                    <a:pt x="403" y="4331"/>
                  </a:cubicBezTo>
                  <a:close/>
                  <a:moveTo>
                    <a:pt x="12887" y="4331"/>
                  </a:moveTo>
                  <a:cubicBezTo>
                    <a:pt x="12814" y="4721"/>
                    <a:pt x="12472" y="5018"/>
                    <a:pt x="12062" y="5018"/>
                  </a:cubicBezTo>
                  <a:lnTo>
                    <a:pt x="9829" y="5018"/>
                  </a:lnTo>
                  <a:cubicBezTo>
                    <a:pt x="9418" y="5018"/>
                    <a:pt x="9076" y="4721"/>
                    <a:pt x="9003" y="4331"/>
                  </a:cubicBezTo>
                  <a:close/>
                  <a:moveTo>
                    <a:pt x="7696" y="5407"/>
                  </a:moveTo>
                  <a:lnTo>
                    <a:pt x="6969" y="6135"/>
                  </a:lnTo>
                  <a:cubicBezTo>
                    <a:pt x="6864" y="6107"/>
                    <a:pt x="6755" y="6093"/>
                    <a:pt x="6645" y="6093"/>
                  </a:cubicBezTo>
                  <a:cubicBezTo>
                    <a:pt x="6537" y="6093"/>
                    <a:pt x="6429" y="6106"/>
                    <a:pt x="6322" y="6135"/>
                  </a:cubicBezTo>
                  <a:lnTo>
                    <a:pt x="5595" y="5407"/>
                  </a:lnTo>
                  <a:close/>
                  <a:moveTo>
                    <a:pt x="2508" y="5407"/>
                  </a:moveTo>
                  <a:lnTo>
                    <a:pt x="2508" y="6466"/>
                  </a:lnTo>
                  <a:cubicBezTo>
                    <a:pt x="2455" y="6456"/>
                    <a:pt x="2400" y="6451"/>
                    <a:pt x="2344" y="6451"/>
                  </a:cubicBezTo>
                  <a:cubicBezTo>
                    <a:pt x="2290" y="6451"/>
                    <a:pt x="2236" y="6456"/>
                    <a:pt x="2182" y="6466"/>
                  </a:cubicBezTo>
                  <a:lnTo>
                    <a:pt x="2182" y="5407"/>
                  </a:lnTo>
                  <a:close/>
                  <a:moveTo>
                    <a:pt x="11108" y="5407"/>
                  </a:moveTo>
                  <a:lnTo>
                    <a:pt x="11108" y="6466"/>
                  </a:lnTo>
                  <a:cubicBezTo>
                    <a:pt x="11055" y="6456"/>
                    <a:pt x="11000" y="6451"/>
                    <a:pt x="10944" y="6451"/>
                  </a:cubicBezTo>
                  <a:cubicBezTo>
                    <a:pt x="10890" y="6451"/>
                    <a:pt x="10836" y="6456"/>
                    <a:pt x="10782" y="6466"/>
                  </a:cubicBezTo>
                  <a:lnTo>
                    <a:pt x="10782" y="5407"/>
                  </a:lnTo>
                  <a:close/>
                  <a:moveTo>
                    <a:pt x="5386" y="7199"/>
                  </a:moveTo>
                  <a:cubicBezTo>
                    <a:pt x="5372" y="7305"/>
                    <a:pt x="5372" y="7416"/>
                    <a:pt x="5386" y="7526"/>
                  </a:cubicBezTo>
                  <a:lnTo>
                    <a:pt x="3241" y="7526"/>
                  </a:lnTo>
                  <a:cubicBezTo>
                    <a:pt x="3261" y="7421"/>
                    <a:pt x="3262" y="7309"/>
                    <a:pt x="3241" y="7199"/>
                  </a:cubicBezTo>
                  <a:close/>
                  <a:moveTo>
                    <a:pt x="2345" y="6840"/>
                  </a:moveTo>
                  <a:cubicBezTo>
                    <a:pt x="2632" y="6840"/>
                    <a:pt x="2867" y="7074"/>
                    <a:pt x="2867" y="7362"/>
                  </a:cubicBezTo>
                  <a:cubicBezTo>
                    <a:pt x="2867" y="7650"/>
                    <a:pt x="2632" y="7884"/>
                    <a:pt x="2345" y="7884"/>
                  </a:cubicBezTo>
                  <a:cubicBezTo>
                    <a:pt x="2058" y="7884"/>
                    <a:pt x="1823" y="7650"/>
                    <a:pt x="1823" y="7362"/>
                  </a:cubicBezTo>
                  <a:cubicBezTo>
                    <a:pt x="1823" y="7074"/>
                    <a:pt x="2058" y="6840"/>
                    <a:pt x="2345" y="6840"/>
                  </a:cubicBezTo>
                  <a:close/>
                  <a:moveTo>
                    <a:pt x="10945" y="6841"/>
                  </a:moveTo>
                  <a:cubicBezTo>
                    <a:pt x="11233" y="6841"/>
                    <a:pt x="11467" y="7074"/>
                    <a:pt x="11467" y="7362"/>
                  </a:cubicBezTo>
                  <a:cubicBezTo>
                    <a:pt x="11467" y="7650"/>
                    <a:pt x="11233" y="7884"/>
                    <a:pt x="10945" y="7884"/>
                  </a:cubicBezTo>
                  <a:cubicBezTo>
                    <a:pt x="10658" y="7884"/>
                    <a:pt x="10423" y="7650"/>
                    <a:pt x="10423" y="7362"/>
                  </a:cubicBezTo>
                  <a:cubicBezTo>
                    <a:pt x="10423" y="7074"/>
                    <a:pt x="10658" y="6841"/>
                    <a:pt x="10945" y="6841"/>
                  </a:cubicBezTo>
                  <a:close/>
                  <a:moveTo>
                    <a:pt x="6645" y="6482"/>
                  </a:moveTo>
                  <a:cubicBezTo>
                    <a:pt x="7131" y="6482"/>
                    <a:pt x="7526" y="6877"/>
                    <a:pt x="7526" y="7362"/>
                  </a:cubicBezTo>
                  <a:cubicBezTo>
                    <a:pt x="7526" y="7848"/>
                    <a:pt x="7131" y="8243"/>
                    <a:pt x="6645" y="8243"/>
                  </a:cubicBezTo>
                  <a:cubicBezTo>
                    <a:pt x="6160" y="8243"/>
                    <a:pt x="5765" y="7848"/>
                    <a:pt x="5765" y="7362"/>
                  </a:cubicBezTo>
                  <a:cubicBezTo>
                    <a:pt x="5765" y="6877"/>
                    <a:pt x="6160" y="6482"/>
                    <a:pt x="6645" y="6482"/>
                  </a:cubicBezTo>
                  <a:close/>
                  <a:moveTo>
                    <a:pt x="6996" y="8583"/>
                  </a:moveTo>
                  <a:lnTo>
                    <a:pt x="7433" y="9676"/>
                  </a:lnTo>
                  <a:lnTo>
                    <a:pt x="5858" y="9676"/>
                  </a:lnTo>
                  <a:lnTo>
                    <a:pt x="6295" y="8583"/>
                  </a:lnTo>
                  <a:cubicBezTo>
                    <a:pt x="6408" y="8616"/>
                    <a:pt x="6526" y="8632"/>
                    <a:pt x="6645" y="8632"/>
                  </a:cubicBezTo>
                  <a:cubicBezTo>
                    <a:pt x="6762" y="8632"/>
                    <a:pt x="6881" y="8616"/>
                    <a:pt x="6996" y="8583"/>
                  </a:cubicBezTo>
                  <a:close/>
                  <a:moveTo>
                    <a:pt x="8317" y="10066"/>
                  </a:moveTo>
                  <a:lnTo>
                    <a:pt x="8480" y="10392"/>
                  </a:lnTo>
                  <a:lnTo>
                    <a:pt x="6372" y="10392"/>
                  </a:lnTo>
                  <a:cubicBezTo>
                    <a:pt x="6265" y="10392"/>
                    <a:pt x="6178" y="10480"/>
                    <a:pt x="6178" y="10588"/>
                  </a:cubicBezTo>
                  <a:cubicBezTo>
                    <a:pt x="6178" y="10695"/>
                    <a:pt x="6265" y="10782"/>
                    <a:pt x="6372" y="10782"/>
                  </a:cubicBezTo>
                  <a:lnTo>
                    <a:pt x="9335" y="10782"/>
                  </a:lnTo>
                  <a:cubicBezTo>
                    <a:pt x="9716" y="10782"/>
                    <a:pt x="10027" y="11088"/>
                    <a:pt x="10034" y="11468"/>
                  </a:cubicBezTo>
                  <a:lnTo>
                    <a:pt x="3257" y="11468"/>
                  </a:lnTo>
                  <a:cubicBezTo>
                    <a:pt x="3263" y="11088"/>
                    <a:pt x="3574" y="10782"/>
                    <a:pt x="3955" y="10782"/>
                  </a:cubicBezTo>
                  <a:lnTo>
                    <a:pt x="5463" y="10782"/>
                  </a:lnTo>
                  <a:cubicBezTo>
                    <a:pt x="5571" y="10782"/>
                    <a:pt x="5659" y="10695"/>
                    <a:pt x="5659" y="10588"/>
                  </a:cubicBezTo>
                  <a:cubicBezTo>
                    <a:pt x="5659" y="10480"/>
                    <a:pt x="5571" y="10392"/>
                    <a:pt x="5463" y="10392"/>
                  </a:cubicBezTo>
                  <a:lnTo>
                    <a:pt x="4810" y="10392"/>
                  </a:lnTo>
                  <a:lnTo>
                    <a:pt x="4974" y="10066"/>
                  </a:lnTo>
                  <a:close/>
                  <a:moveTo>
                    <a:pt x="10617" y="0"/>
                  </a:moveTo>
                  <a:cubicBezTo>
                    <a:pt x="10493" y="0"/>
                    <a:pt x="10392" y="102"/>
                    <a:pt x="10392" y="226"/>
                  </a:cubicBezTo>
                  <a:lnTo>
                    <a:pt x="10392" y="469"/>
                  </a:lnTo>
                  <a:cubicBezTo>
                    <a:pt x="9870" y="686"/>
                    <a:pt x="9514" y="1193"/>
                    <a:pt x="9497" y="1762"/>
                  </a:cubicBezTo>
                  <a:cubicBezTo>
                    <a:pt x="9485" y="2155"/>
                    <a:pt x="9628" y="2527"/>
                    <a:pt x="9900" y="2811"/>
                  </a:cubicBezTo>
                  <a:cubicBezTo>
                    <a:pt x="10172" y="3094"/>
                    <a:pt x="10537" y="3252"/>
                    <a:pt x="10930" y="3256"/>
                  </a:cubicBezTo>
                  <a:cubicBezTo>
                    <a:pt x="11123" y="3258"/>
                    <a:pt x="11287" y="3414"/>
                    <a:pt x="11288" y="3597"/>
                  </a:cubicBezTo>
                  <a:cubicBezTo>
                    <a:pt x="11288" y="3689"/>
                    <a:pt x="11253" y="3776"/>
                    <a:pt x="11188" y="3841"/>
                  </a:cubicBezTo>
                  <a:cubicBezTo>
                    <a:pt x="11123" y="3907"/>
                    <a:pt x="11037" y="3943"/>
                    <a:pt x="10945" y="3943"/>
                  </a:cubicBezTo>
                  <a:cubicBezTo>
                    <a:pt x="10763" y="3943"/>
                    <a:pt x="10612" y="3800"/>
                    <a:pt x="10603" y="3618"/>
                  </a:cubicBezTo>
                  <a:cubicBezTo>
                    <a:pt x="10596" y="3498"/>
                    <a:pt x="10497" y="3405"/>
                    <a:pt x="10378" y="3405"/>
                  </a:cubicBezTo>
                  <a:lnTo>
                    <a:pt x="9722" y="3405"/>
                  </a:lnTo>
                  <a:cubicBezTo>
                    <a:pt x="9662" y="3405"/>
                    <a:pt x="9603" y="3430"/>
                    <a:pt x="9561" y="3473"/>
                  </a:cubicBezTo>
                  <a:cubicBezTo>
                    <a:pt x="9518" y="3516"/>
                    <a:pt x="9496" y="3576"/>
                    <a:pt x="9497" y="3636"/>
                  </a:cubicBezTo>
                  <a:cubicBezTo>
                    <a:pt x="9500" y="3740"/>
                    <a:pt x="9513" y="3842"/>
                    <a:pt x="9537" y="3943"/>
                  </a:cubicBezTo>
                  <a:lnTo>
                    <a:pt x="8833" y="3943"/>
                  </a:lnTo>
                  <a:cubicBezTo>
                    <a:pt x="8705" y="3943"/>
                    <a:pt x="8600" y="4047"/>
                    <a:pt x="8600" y="4175"/>
                  </a:cubicBezTo>
                  <a:lnTo>
                    <a:pt x="8600" y="4178"/>
                  </a:lnTo>
                  <a:cubicBezTo>
                    <a:pt x="8600" y="4856"/>
                    <a:pt x="9151" y="5407"/>
                    <a:pt x="9829" y="5407"/>
                  </a:cubicBezTo>
                  <a:lnTo>
                    <a:pt x="10392" y="5407"/>
                  </a:lnTo>
                  <a:lnTo>
                    <a:pt x="10392" y="6638"/>
                  </a:lnTo>
                  <a:cubicBezTo>
                    <a:pt x="10328" y="6688"/>
                    <a:pt x="10270" y="6745"/>
                    <a:pt x="10221" y="6809"/>
                  </a:cubicBezTo>
                  <a:lnTo>
                    <a:pt x="9848" y="6809"/>
                  </a:lnTo>
                  <a:cubicBezTo>
                    <a:pt x="9741" y="6809"/>
                    <a:pt x="9654" y="6897"/>
                    <a:pt x="9654" y="7004"/>
                  </a:cubicBezTo>
                  <a:cubicBezTo>
                    <a:pt x="9654" y="7112"/>
                    <a:pt x="9741" y="7199"/>
                    <a:pt x="9848" y="7199"/>
                  </a:cubicBezTo>
                  <a:lnTo>
                    <a:pt x="10049" y="7199"/>
                  </a:lnTo>
                  <a:cubicBezTo>
                    <a:pt x="10029" y="7304"/>
                    <a:pt x="10028" y="7416"/>
                    <a:pt x="10049" y="7526"/>
                  </a:cubicBezTo>
                  <a:lnTo>
                    <a:pt x="7904" y="7526"/>
                  </a:lnTo>
                  <a:cubicBezTo>
                    <a:pt x="7918" y="7420"/>
                    <a:pt x="7919" y="7309"/>
                    <a:pt x="7904" y="7199"/>
                  </a:cubicBezTo>
                  <a:lnTo>
                    <a:pt x="8939" y="7199"/>
                  </a:lnTo>
                  <a:cubicBezTo>
                    <a:pt x="9047" y="7199"/>
                    <a:pt x="9134" y="7112"/>
                    <a:pt x="9134" y="7004"/>
                  </a:cubicBezTo>
                  <a:cubicBezTo>
                    <a:pt x="9134" y="6897"/>
                    <a:pt x="9047" y="6809"/>
                    <a:pt x="8939" y="6809"/>
                  </a:cubicBezTo>
                  <a:lnTo>
                    <a:pt x="7788" y="6809"/>
                  </a:lnTo>
                  <a:cubicBezTo>
                    <a:pt x="7688" y="6605"/>
                    <a:pt x="7535" y="6430"/>
                    <a:pt x="7347" y="6305"/>
                  </a:cubicBezTo>
                  <a:lnTo>
                    <a:pt x="8261" y="5392"/>
                  </a:lnTo>
                  <a:cubicBezTo>
                    <a:pt x="8324" y="5329"/>
                    <a:pt x="8343" y="5235"/>
                    <a:pt x="8309" y="5152"/>
                  </a:cubicBezTo>
                  <a:cubicBezTo>
                    <a:pt x="8275" y="5071"/>
                    <a:pt x="8195" y="5017"/>
                    <a:pt x="8106" y="5017"/>
                  </a:cubicBezTo>
                  <a:lnTo>
                    <a:pt x="5184" y="5017"/>
                  </a:lnTo>
                  <a:cubicBezTo>
                    <a:pt x="5095" y="5017"/>
                    <a:pt x="5016" y="5071"/>
                    <a:pt x="4981" y="5152"/>
                  </a:cubicBezTo>
                  <a:cubicBezTo>
                    <a:pt x="4947" y="5235"/>
                    <a:pt x="4966" y="5329"/>
                    <a:pt x="5029" y="5392"/>
                  </a:cubicBezTo>
                  <a:lnTo>
                    <a:pt x="5942" y="6305"/>
                  </a:lnTo>
                  <a:cubicBezTo>
                    <a:pt x="5755" y="6430"/>
                    <a:pt x="5602" y="6605"/>
                    <a:pt x="5502" y="6809"/>
                  </a:cubicBezTo>
                  <a:lnTo>
                    <a:pt x="3069" y="6809"/>
                  </a:lnTo>
                  <a:cubicBezTo>
                    <a:pt x="3019" y="6745"/>
                    <a:pt x="2962" y="6688"/>
                    <a:pt x="2898" y="6638"/>
                  </a:cubicBezTo>
                  <a:lnTo>
                    <a:pt x="2898" y="5407"/>
                  </a:lnTo>
                  <a:lnTo>
                    <a:pt x="3462" y="5407"/>
                  </a:lnTo>
                  <a:cubicBezTo>
                    <a:pt x="4139" y="5407"/>
                    <a:pt x="4690" y="4856"/>
                    <a:pt x="4690" y="4178"/>
                  </a:cubicBezTo>
                  <a:lnTo>
                    <a:pt x="4690" y="4175"/>
                  </a:lnTo>
                  <a:cubicBezTo>
                    <a:pt x="4690" y="4047"/>
                    <a:pt x="4586" y="3943"/>
                    <a:pt x="4456" y="3943"/>
                  </a:cubicBezTo>
                  <a:lnTo>
                    <a:pt x="4233" y="3943"/>
                  </a:lnTo>
                  <a:cubicBezTo>
                    <a:pt x="4414" y="3621"/>
                    <a:pt x="4510" y="3255"/>
                    <a:pt x="4510" y="2883"/>
                  </a:cubicBezTo>
                  <a:cubicBezTo>
                    <a:pt x="4510" y="1689"/>
                    <a:pt x="3539" y="717"/>
                    <a:pt x="2345" y="717"/>
                  </a:cubicBezTo>
                  <a:cubicBezTo>
                    <a:pt x="1151" y="717"/>
                    <a:pt x="179" y="1689"/>
                    <a:pt x="179" y="2883"/>
                  </a:cubicBezTo>
                  <a:cubicBezTo>
                    <a:pt x="179" y="3255"/>
                    <a:pt x="276" y="3621"/>
                    <a:pt x="456" y="3943"/>
                  </a:cubicBezTo>
                  <a:lnTo>
                    <a:pt x="233" y="3943"/>
                  </a:lnTo>
                  <a:cubicBezTo>
                    <a:pt x="104" y="3943"/>
                    <a:pt x="0" y="4047"/>
                    <a:pt x="0" y="4175"/>
                  </a:cubicBezTo>
                  <a:lnTo>
                    <a:pt x="0" y="4178"/>
                  </a:lnTo>
                  <a:cubicBezTo>
                    <a:pt x="0" y="4856"/>
                    <a:pt x="551" y="5407"/>
                    <a:pt x="1228" y="5407"/>
                  </a:cubicBezTo>
                  <a:lnTo>
                    <a:pt x="1792" y="5407"/>
                  </a:lnTo>
                  <a:lnTo>
                    <a:pt x="1792" y="6638"/>
                  </a:lnTo>
                  <a:cubicBezTo>
                    <a:pt x="1574" y="6805"/>
                    <a:pt x="1433" y="7067"/>
                    <a:pt x="1433" y="7362"/>
                  </a:cubicBezTo>
                  <a:cubicBezTo>
                    <a:pt x="1433" y="7864"/>
                    <a:pt x="1843" y="8274"/>
                    <a:pt x="2345" y="8274"/>
                  </a:cubicBezTo>
                  <a:cubicBezTo>
                    <a:pt x="2640" y="8274"/>
                    <a:pt x="2902" y="8133"/>
                    <a:pt x="3069" y="7915"/>
                  </a:cubicBezTo>
                  <a:lnTo>
                    <a:pt x="5503" y="7915"/>
                  </a:lnTo>
                  <a:cubicBezTo>
                    <a:pt x="5602" y="8120"/>
                    <a:pt x="5754" y="8293"/>
                    <a:pt x="5941" y="8419"/>
                  </a:cubicBezTo>
                  <a:lnTo>
                    <a:pt x="5438" y="9676"/>
                  </a:lnTo>
                  <a:lnTo>
                    <a:pt x="4871" y="9676"/>
                  </a:lnTo>
                  <a:cubicBezTo>
                    <a:pt x="4785" y="9676"/>
                    <a:pt x="4710" y="9723"/>
                    <a:pt x="4671" y="9799"/>
                  </a:cubicBezTo>
                  <a:lnTo>
                    <a:pt x="4375" y="10392"/>
                  </a:lnTo>
                  <a:lnTo>
                    <a:pt x="3955" y="10392"/>
                  </a:lnTo>
                  <a:cubicBezTo>
                    <a:pt x="3355" y="10392"/>
                    <a:pt x="2867" y="10880"/>
                    <a:pt x="2867" y="11481"/>
                  </a:cubicBezTo>
                  <a:lnTo>
                    <a:pt x="2867" y="11637"/>
                  </a:lnTo>
                  <a:cubicBezTo>
                    <a:pt x="2867" y="11758"/>
                    <a:pt x="2965" y="11857"/>
                    <a:pt x="3086" y="11857"/>
                  </a:cubicBezTo>
                  <a:lnTo>
                    <a:pt x="10203" y="11857"/>
                  </a:lnTo>
                  <a:cubicBezTo>
                    <a:pt x="10325" y="11857"/>
                    <a:pt x="10423" y="11758"/>
                    <a:pt x="10423" y="11637"/>
                  </a:cubicBezTo>
                  <a:lnTo>
                    <a:pt x="10423" y="11481"/>
                  </a:lnTo>
                  <a:cubicBezTo>
                    <a:pt x="10423" y="10880"/>
                    <a:pt x="9935" y="10392"/>
                    <a:pt x="9334" y="10392"/>
                  </a:cubicBezTo>
                  <a:lnTo>
                    <a:pt x="8916" y="10392"/>
                  </a:lnTo>
                  <a:lnTo>
                    <a:pt x="8619" y="9799"/>
                  </a:lnTo>
                  <a:cubicBezTo>
                    <a:pt x="8581" y="9723"/>
                    <a:pt x="8504" y="9676"/>
                    <a:pt x="8419" y="9676"/>
                  </a:cubicBezTo>
                  <a:lnTo>
                    <a:pt x="7852" y="9676"/>
                  </a:lnTo>
                  <a:lnTo>
                    <a:pt x="7348" y="8419"/>
                  </a:lnTo>
                  <a:cubicBezTo>
                    <a:pt x="7536" y="8293"/>
                    <a:pt x="7688" y="8120"/>
                    <a:pt x="7788" y="7915"/>
                  </a:cubicBezTo>
                  <a:lnTo>
                    <a:pt x="10221" y="7915"/>
                  </a:lnTo>
                  <a:cubicBezTo>
                    <a:pt x="10388" y="8133"/>
                    <a:pt x="10650" y="8274"/>
                    <a:pt x="10945" y="8274"/>
                  </a:cubicBezTo>
                  <a:cubicBezTo>
                    <a:pt x="11448" y="8274"/>
                    <a:pt x="11856" y="7864"/>
                    <a:pt x="11856" y="7362"/>
                  </a:cubicBezTo>
                  <a:cubicBezTo>
                    <a:pt x="11856" y="7067"/>
                    <a:pt x="11715" y="6805"/>
                    <a:pt x="11498" y="6638"/>
                  </a:cubicBezTo>
                  <a:lnTo>
                    <a:pt x="11498" y="5407"/>
                  </a:lnTo>
                  <a:lnTo>
                    <a:pt x="12062" y="5407"/>
                  </a:lnTo>
                  <a:cubicBezTo>
                    <a:pt x="12739" y="5407"/>
                    <a:pt x="13290" y="4856"/>
                    <a:pt x="13290" y="4178"/>
                  </a:cubicBezTo>
                  <a:lnTo>
                    <a:pt x="13290" y="4175"/>
                  </a:lnTo>
                  <a:cubicBezTo>
                    <a:pt x="13290" y="4047"/>
                    <a:pt x="13186" y="3943"/>
                    <a:pt x="13056" y="3943"/>
                  </a:cubicBezTo>
                  <a:lnTo>
                    <a:pt x="12353" y="3943"/>
                  </a:lnTo>
                  <a:cubicBezTo>
                    <a:pt x="12466" y="3482"/>
                    <a:pt x="12349" y="2970"/>
                    <a:pt x="11990" y="2597"/>
                  </a:cubicBezTo>
                  <a:cubicBezTo>
                    <a:pt x="11720" y="2313"/>
                    <a:pt x="11354" y="2155"/>
                    <a:pt x="10961" y="2151"/>
                  </a:cubicBezTo>
                  <a:cubicBezTo>
                    <a:pt x="10767" y="2149"/>
                    <a:pt x="10604" y="1993"/>
                    <a:pt x="10603" y="1810"/>
                  </a:cubicBezTo>
                  <a:cubicBezTo>
                    <a:pt x="10602" y="1718"/>
                    <a:pt x="10637" y="1632"/>
                    <a:pt x="10702" y="1566"/>
                  </a:cubicBezTo>
                  <a:cubicBezTo>
                    <a:pt x="10767" y="1501"/>
                    <a:pt x="10853" y="1465"/>
                    <a:pt x="10945" y="1465"/>
                  </a:cubicBezTo>
                  <a:cubicBezTo>
                    <a:pt x="11127" y="1465"/>
                    <a:pt x="11278" y="1607"/>
                    <a:pt x="11287" y="1789"/>
                  </a:cubicBezTo>
                  <a:cubicBezTo>
                    <a:pt x="11295" y="1909"/>
                    <a:pt x="11393" y="2003"/>
                    <a:pt x="11513" y="2003"/>
                  </a:cubicBezTo>
                  <a:lnTo>
                    <a:pt x="12168" y="2003"/>
                  </a:lnTo>
                  <a:cubicBezTo>
                    <a:pt x="12229" y="2003"/>
                    <a:pt x="12288" y="1978"/>
                    <a:pt x="12330" y="1935"/>
                  </a:cubicBezTo>
                  <a:cubicBezTo>
                    <a:pt x="12372" y="1891"/>
                    <a:pt x="12396" y="1833"/>
                    <a:pt x="12394" y="1773"/>
                  </a:cubicBezTo>
                  <a:cubicBezTo>
                    <a:pt x="12379" y="1196"/>
                    <a:pt x="12025" y="686"/>
                    <a:pt x="11498" y="469"/>
                  </a:cubicBezTo>
                  <a:lnTo>
                    <a:pt x="11498" y="226"/>
                  </a:lnTo>
                  <a:cubicBezTo>
                    <a:pt x="11498" y="102"/>
                    <a:pt x="11397" y="0"/>
                    <a:pt x="11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2"/>
            <p:cNvSpPr/>
            <p:nvPr/>
          </p:nvSpPr>
          <p:spPr>
            <a:xfrm>
              <a:off x="3094585" y="2817012"/>
              <a:ext cx="11220" cy="11220"/>
            </a:xfrm>
            <a:custGeom>
              <a:avLst/>
              <a:gdLst/>
              <a:ahLst/>
              <a:cxnLst/>
              <a:rect l="l" t="t" r="r" b="b"/>
              <a:pathLst>
                <a:path w="390" h="390" extrusionOk="0">
                  <a:moveTo>
                    <a:pt x="195" y="1"/>
                  </a:moveTo>
                  <a:cubicBezTo>
                    <a:pt x="88" y="1"/>
                    <a:pt x="1" y="87"/>
                    <a:pt x="1" y="195"/>
                  </a:cubicBezTo>
                  <a:cubicBezTo>
                    <a:pt x="1" y="302"/>
                    <a:pt x="88" y="389"/>
                    <a:pt x="195" y="389"/>
                  </a:cubicBezTo>
                  <a:cubicBezTo>
                    <a:pt x="303" y="389"/>
                    <a:pt x="390" y="302"/>
                    <a:pt x="390" y="195"/>
                  </a:cubicBezTo>
                  <a:cubicBezTo>
                    <a:pt x="390" y="87"/>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2"/>
            <p:cNvSpPr/>
            <p:nvPr/>
          </p:nvSpPr>
          <p:spPr>
            <a:xfrm>
              <a:off x="2847163" y="2672673"/>
              <a:ext cx="21549" cy="26699"/>
            </a:xfrm>
            <a:custGeom>
              <a:avLst/>
              <a:gdLst/>
              <a:ahLst/>
              <a:cxnLst/>
              <a:rect l="l" t="t" r="r" b="b"/>
              <a:pathLst>
                <a:path w="749" h="928" extrusionOk="0">
                  <a:moveTo>
                    <a:pt x="195" y="1"/>
                  </a:moveTo>
                  <a:cubicBezTo>
                    <a:pt x="87" y="1"/>
                    <a:pt x="1" y="88"/>
                    <a:pt x="1" y="195"/>
                  </a:cubicBezTo>
                  <a:lnTo>
                    <a:pt x="1" y="733"/>
                  </a:lnTo>
                  <a:cubicBezTo>
                    <a:pt x="1" y="841"/>
                    <a:pt x="87" y="927"/>
                    <a:pt x="195" y="927"/>
                  </a:cubicBezTo>
                  <a:lnTo>
                    <a:pt x="554" y="927"/>
                  </a:lnTo>
                  <a:cubicBezTo>
                    <a:pt x="661" y="927"/>
                    <a:pt x="748" y="841"/>
                    <a:pt x="748" y="733"/>
                  </a:cubicBezTo>
                  <a:cubicBezTo>
                    <a:pt x="748" y="625"/>
                    <a:pt x="661" y="539"/>
                    <a:pt x="554" y="539"/>
                  </a:cubicBezTo>
                  <a:lnTo>
                    <a:pt x="390" y="539"/>
                  </a:lnTo>
                  <a:lnTo>
                    <a:pt x="390" y="195"/>
                  </a:lnTo>
                  <a:cubicBezTo>
                    <a:pt x="390"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2"/>
          <p:cNvGrpSpPr/>
          <p:nvPr/>
        </p:nvGrpSpPr>
        <p:grpSpPr>
          <a:xfrm>
            <a:off x="2404755" y="2685243"/>
            <a:ext cx="374470" cy="382382"/>
            <a:chOff x="2211260" y="2590190"/>
            <a:chExt cx="374470" cy="382382"/>
          </a:xfrm>
        </p:grpSpPr>
        <p:sp>
          <p:nvSpPr>
            <p:cNvPr id="1027" name="Google Shape;1027;p52"/>
            <p:cNvSpPr/>
            <p:nvPr/>
          </p:nvSpPr>
          <p:spPr>
            <a:xfrm>
              <a:off x="2392856" y="2775785"/>
              <a:ext cx="11249" cy="11220"/>
            </a:xfrm>
            <a:custGeom>
              <a:avLst/>
              <a:gdLst/>
              <a:ahLst/>
              <a:cxnLst/>
              <a:rect l="l" t="t" r="r" b="b"/>
              <a:pathLst>
                <a:path w="391" h="390" extrusionOk="0">
                  <a:moveTo>
                    <a:pt x="196" y="1"/>
                  </a:moveTo>
                  <a:cubicBezTo>
                    <a:pt x="88" y="1"/>
                    <a:pt x="1" y="87"/>
                    <a:pt x="1" y="195"/>
                  </a:cubicBezTo>
                  <a:cubicBezTo>
                    <a:pt x="1" y="302"/>
                    <a:pt x="88" y="389"/>
                    <a:pt x="196" y="389"/>
                  </a:cubicBezTo>
                  <a:cubicBezTo>
                    <a:pt x="304" y="389"/>
                    <a:pt x="390" y="302"/>
                    <a:pt x="390" y="195"/>
                  </a:cubicBezTo>
                  <a:cubicBezTo>
                    <a:pt x="390" y="87"/>
                    <a:pt x="304"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2330454" y="2672644"/>
              <a:ext cx="134097" cy="176216"/>
            </a:xfrm>
            <a:custGeom>
              <a:avLst/>
              <a:gdLst/>
              <a:ahLst/>
              <a:cxnLst/>
              <a:rect l="l" t="t" r="r" b="b"/>
              <a:pathLst>
                <a:path w="4661" h="6125" extrusionOk="0">
                  <a:moveTo>
                    <a:pt x="2364" y="3257"/>
                  </a:moveTo>
                  <a:cubicBezTo>
                    <a:pt x="2491" y="3257"/>
                    <a:pt x="2618" y="3302"/>
                    <a:pt x="2717" y="3391"/>
                  </a:cubicBezTo>
                  <a:cubicBezTo>
                    <a:pt x="2859" y="3520"/>
                    <a:pt x="2919" y="3718"/>
                    <a:pt x="2874" y="3905"/>
                  </a:cubicBezTo>
                  <a:cubicBezTo>
                    <a:pt x="2856" y="3979"/>
                    <a:pt x="2878" y="4060"/>
                    <a:pt x="2933" y="4115"/>
                  </a:cubicBezTo>
                  <a:lnTo>
                    <a:pt x="4169" y="5351"/>
                  </a:lnTo>
                  <a:cubicBezTo>
                    <a:pt x="4200" y="5382"/>
                    <a:pt x="4217" y="5424"/>
                    <a:pt x="4217" y="5467"/>
                  </a:cubicBezTo>
                  <a:cubicBezTo>
                    <a:pt x="4217" y="5559"/>
                    <a:pt x="4143" y="5633"/>
                    <a:pt x="4052" y="5633"/>
                  </a:cubicBezTo>
                  <a:cubicBezTo>
                    <a:pt x="4008" y="5633"/>
                    <a:pt x="3967" y="5615"/>
                    <a:pt x="3936" y="5584"/>
                  </a:cubicBezTo>
                  <a:lnTo>
                    <a:pt x="2700" y="4349"/>
                  </a:lnTo>
                  <a:cubicBezTo>
                    <a:pt x="2658" y="4306"/>
                    <a:pt x="2600" y="4283"/>
                    <a:pt x="2542" y="4283"/>
                  </a:cubicBezTo>
                  <a:cubicBezTo>
                    <a:pt x="2524" y="4283"/>
                    <a:pt x="2506" y="4285"/>
                    <a:pt x="2489" y="4290"/>
                  </a:cubicBezTo>
                  <a:cubicBezTo>
                    <a:pt x="2447" y="4300"/>
                    <a:pt x="2405" y="4305"/>
                    <a:pt x="2363" y="4305"/>
                  </a:cubicBezTo>
                  <a:cubicBezTo>
                    <a:pt x="2226" y="4305"/>
                    <a:pt x="2094" y="4251"/>
                    <a:pt x="1994" y="4151"/>
                  </a:cubicBezTo>
                  <a:cubicBezTo>
                    <a:pt x="1890" y="4048"/>
                    <a:pt x="1836" y="3910"/>
                    <a:pt x="1840" y="3763"/>
                  </a:cubicBezTo>
                  <a:cubicBezTo>
                    <a:pt x="1845" y="3618"/>
                    <a:pt x="1908" y="3483"/>
                    <a:pt x="2019" y="3386"/>
                  </a:cubicBezTo>
                  <a:cubicBezTo>
                    <a:pt x="2116" y="3300"/>
                    <a:pt x="2240" y="3257"/>
                    <a:pt x="2364" y="3257"/>
                  </a:cubicBezTo>
                  <a:close/>
                  <a:moveTo>
                    <a:pt x="2364" y="1"/>
                  </a:moveTo>
                  <a:cubicBezTo>
                    <a:pt x="2059" y="1"/>
                    <a:pt x="1810" y="249"/>
                    <a:pt x="1810" y="555"/>
                  </a:cubicBezTo>
                  <a:lnTo>
                    <a:pt x="1810" y="1669"/>
                  </a:lnTo>
                  <a:cubicBezTo>
                    <a:pt x="1810" y="1776"/>
                    <a:pt x="1898" y="1863"/>
                    <a:pt x="2005" y="1863"/>
                  </a:cubicBezTo>
                  <a:cubicBezTo>
                    <a:pt x="2113" y="1863"/>
                    <a:pt x="2200" y="1776"/>
                    <a:pt x="2200" y="1669"/>
                  </a:cubicBezTo>
                  <a:lnTo>
                    <a:pt x="2200" y="555"/>
                  </a:lnTo>
                  <a:cubicBezTo>
                    <a:pt x="2200" y="464"/>
                    <a:pt x="2274" y="390"/>
                    <a:pt x="2365" y="390"/>
                  </a:cubicBezTo>
                  <a:cubicBezTo>
                    <a:pt x="2456" y="390"/>
                    <a:pt x="2529" y="464"/>
                    <a:pt x="2529" y="555"/>
                  </a:cubicBezTo>
                  <a:lnTo>
                    <a:pt x="2529" y="2883"/>
                  </a:lnTo>
                  <a:cubicBezTo>
                    <a:pt x="2474" y="2874"/>
                    <a:pt x="2418" y="2869"/>
                    <a:pt x="2362" y="2869"/>
                  </a:cubicBezTo>
                  <a:cubicBezTo>
                    <a:pt x="2308" y="2869"/>
                    <a:pt x="2253" y="2874"/>
                    <a:pt x="2200" y="2883"/>
                  </a:cubicBezTo>
                  <a:lnTo>
                    <a:pt x="2200" y="2577"/>
                  </a:lnTo>
                  <a:cubicBezTo>
                    <a:pt x="2200" y="2470"/>
                    <a:pt x="2113" y="2383"/>
                    <a:pt x="2005" y="2383"/>
                  </a:cubicBezTo>
                  <a:cubicBezTo>
                    <a:pt x="1898" y="2383"/>
                    <a:pt x="1811" y="2470"/>
                    <a:pt x="1811" y="2577"/>
                  </a:cubicBezTo>
                  <a:lnTo>
                    <a:pt x="1811" y="3053"/>
                  </a:lnTo>
                  <a:cubicBezTo>
                    <a:pt x="1793" y="3066"/>
                    <a:pt x="1777" y="3080"/>
                    <a:pt x="1761" y="3094"/>
                  </a:cubicBezTo>
                  <a:cubicBezTo>
                    <a:pt x="1411" y="3404"/>
                    <a:pt x="1359" y="3904"/>
                    <a:pt x="1596" y="4273"/>
                  </a:cubicBezTo>
                  <a:lnTo>
                    <a:pt x="77" y="5793"/>
                  </a:lnTo>
                  <a:cubicBezTo>
                    <a:pt x="0" y="5868"/>
                    <a:pt x="0" y="5991"/>
                    <a:pt x="77" y="6068"/>
                  </a:cubicBezTo>
                  <a:cubicBezTo>
                    <a:pt x="115" y="6106"/>
                    <a:pt x="165" y="6125"/>
                    <a:pt x="214" y="6125"/>
                  </a:cubicBezTo>
                  <a:cubicBezTo>
                    <a:pt x="264" y="6125"/>
                    <a:pt x="314" y="6106"/>
                    <a:pt x="352" y="6068"/>
                  </a:cubicBezTo>
                  <a:lnTo>
                    <a:pt x="1871" y="4549"/>
                  </a:lnTo>
                  <a:cubicBezTo>
                    <a:pt x="2017" y="4644"/>
                    <a:pt x="2186" y="4694"/>
                    <a:pt x="2361" y="4694"/>
                  </a:cubicBezTo>
                  <a:cubicBezTo>
                    <a:pt x="2403" y="4694"/>
                    <a:pt x="2445" y="4691"/>
                    <a:pt x="2487" y="4686"/>
                  </a:cubicBezTo>
                  <a:lnTo>
                    <a:pt x="3660" y="5859"/>
                  </a:lnTo>
                  <a:cubicBezTo>
                    <a:pt x="3765" y="5965"/>
                    <a:pt x="3904" y="6021"/>
                    <a:pt x="4052" y="6021"/>
                  </a:cubicBezTo>
                  <a:cubicBezTo>
                    <a:pt x="4200" y="6021"/>
                    <a:pt x="4339" y="5965"/>
                    <a:pt x="4444" y="5859"/>
                  </a:cubicBezTo>
                  <a:cubicBezTo>
                    <a:pt x="4660" y="5643"/>
                    <a:pt x="4660" y="5291"/>
                    <a:pt x="4444" y="5075"/>
                  </a:cubicBezTo>
                  <a:lnTo>
                    <a:pt x="3270" y="3902"/>
                  </a:lnTo>
                  <a:cubicBezTo>
                    <a:pt x="3310" y="3606"/>
                    <a:pt x="3202" y="3306"/>
                    <a:pt x="2978" y="3103"/>
                  </a:cubicBezTo>
                  <a:cubicBezTo>
                    <a:pt x="2958" y="3085"/>
                    <a:pt x="2939" y="3069"/>
                    <a:pt x="2918" y="3053"/>
                  </a:cubicBezTo>
                  <a:lnTo>
                    <a:pt x="2918" y="555"/>
                  </a:lnTo>
                  <a:cubicBezTo>
                    <a:pt x="2918" y="249"/>
                    <a:pt x="2670" y="1"/>
                    <a:pt x="2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2269145" y="2652074"/>
              <a:ext cx="258671" cy="258642"/>
            </a:xfrm>
            <a:custGeom>
              <a:avLst/>
              <a:gdLst/>
              <a:ahLst/>
              <a:cxnLst/>
              <a:rect l="l" t="t" r="r" b="b"/>
              <a:pathLst>
                <a:path w="8991" h="8990" extrusionOk="0">
                  <a:moveTo>
                    <a:pt x="4496" y="0"/>
                  </a:moveTo>
                  <a:cubicBezTo>
                    <a:pt x="2018" y="0"/>
                    <a:pt x="1" y="2017"/>
                    <a:pt x="1" y="4495"/>
                  </a:cubicBezTo>
                  <a:cubicBezTo>
                    <a:pt x="1" y="6973"/>
                    <a:pt x="2018" y="8989"/>
                    <a:pt x="4496" y="8989"/>
                  </a:cubicBezTo>
                  <a:cubicBezTo>
                    <a:pt x="6974" y="8989"/>
                    <a:pt x="8990" y="6973"/>
                    <a:pt x="8990" y="4495"/>
                  </a:cubicBezTo>
                  <a:cubicBezTo>
                    <a:pt x="8990" y="3669"/>
                    <a:pt x="8764" y="2860"/>
                    <a:pt x="8336" y="2158"/>
                  </a:cubicBezTo>
                  <a:cubicBezTo>
                    <a:pt x="8299" y="2098"/>
                    <a:pt x="8235" y="2065"/>
                    <a:pt x="8169" y="2065"/>
                  </a:cubicBezTo>
                  <a:cubicBezTo>
                    <a:pt x="8135" y="2065"/>
                    <a:pt x="8100" y="2074"/>
                    <a:pt x="8068" y="2093"/>
                  </a:cubicBezTo>
                  <a:cubicBezTo>
                    <a:pt x="7977" y="2149"/>
                    <a:pt x="7947" y="2269"/>
                    <a:pt x="8004" y="2361"/>
                  </a:cubicBezTo>
                  <a:cubicBezTo>
                    <a:pt x="8395" y="3002"/>
                    <a:pt x="8602" y="3740"/>
                    <a:pt x="8602" y="4495"/>
                  </a:cubicBezTo>
                  <a:cubicBezTo>
                    <a:pt x="8602" y="6758"/>
                    <a:pt x="6759" y="8601"/>
                    <a:pt x="4496" y="8601"/>
                  </a:cubicBezTo>
                  <a:cubicBezTo>
                    <a:pt x="2232" y="8601"/>
                    <a:pt x="390" y="6758"/>
                    <a:pt x="390" y="4495"/>
                  </a:cubicBezTo>
                  <a:cubicBezTo>
                    <a:pt x="390" y="2231"/>
                    <a:pt x="2232" y="389"/>
                    <a:pt x="4496" y="389"/>
                  </a:cubicBezTo>
                  <a:cubicBezTo>
                    <a:pt x="5629" y="389"/>
                    <a:pt x="6685" y="841"/>
                    <a:pt x="7467" y="1662"/>
                  </a:cubicBezTo>
                  <a:cubicBezTo>
                    <a:pt x="7506" y="1702"/>
                    <a:pt x="7557" y="1722"/>
                    <a:pt x="7609" y="1722"/>
                  </a:cubicBezTo>
                  <a:cubicBezTo>
                    <a:pt x="7657" y="1722"/>
                    <a:pt x="7705" y="1705"/>
                    <a:pt x="7742" y="1669"/>
                  </a:cubicBezTo>
                  <a:cubicBezTo>
                    <a:pt x="7820" y="1595"/>
                    <a:pt x="7823" y="1472"/>
                    <a:pt x="7749" y="1393"/>
                  </a:cubicBezTo>
                  <a:cubicBezTo>
                    <a:pt x="6893" y="495"/>
                    <a:pt x="5737" y="0"/>
                    <a:pt x="4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2211260" y="2590190"/>
              <a:ext cx="374470" cy="382382"/>
            </a:xfrm>
            <a:custGeom>
              <a:avLst/>
              <a:gdLst/>
              <a:ahLst/>
              <a:cxnLst/>
              <a:rect l="l" t="t" r="r" b="b"/>
              <a:pathLst>
                <a:path w="13016" h="13291" extrusionOk="0">
                  <a:moveTo>
                    <a:pt x="5094" y="1"/>
                  </a:moveTo>
                  <a:cubicBezTo>
                    <a:pt x="5002" y="1"/>
                    <a:pt x="4920" y="56"/>
                    <a:pt x="4887" y="142"/>
                  </a:cubicBezTo>
                  <a:lnTo>
                    <a:pt x="4823" y="300"/>
                  </a:lnTo>
                  <a:cubicBezTo>
                    <a:pt x="4783" y="399"/>
                    <a:pt x="4832" y="513"/>
                    <a:pt x="4931" y="553"/>
                  </a:cubicBezTo>
                  <a:cubicBezTo>
                    <a:pt x="4955" y="562"/>
                    <a:pt x="4979" y="567"/>
                    <a:pt x="5003" y="567"/>
                  </a:cubicBezTo>
                  <a:cubicBezTo>
                    <a:pt x="5081" y="567"/>
                    <a:pt x="5154" y="520"/>
                    <a:pt x="5185" y="444"/>
                  </a:cubicBezTo>
                  <a:lnTo>
                    <a:pt x="5206" y="391"/>
                  </a:lnTo>
                  <a:lnTo>
                    <a:pt x="7810" y="391"/>
                  </a:lnTo>
                  <a:lnTo>
                    <a:pt x="8343" y="1724"/>
                  </a:lnTo>
                  <a:cubicBezTo>
                    <a:pt x="8365" y="1780"/>
                    <a:pt x="8409" y="1825"/>
                    <a:pt x="8465" y="1849"/>
                  </a:cubicBezTo>
                  <a:cubicBezTo>
                    <a:pt x="8900" y="2025"/>
                    <a:pt x="9310" y="2262"/>
                    <a:pt x="9682" y="2552"/>
                  </a:cubicBezTo>
                  <a:cubicBezTo>
                    <a:pt x="9721" y="2582"/>
                    <a:pt x="9770" y="2598"/>
                    <a:pt x="9819" y="2598"/>
                  </a:cubicBezTo>
                  <a:cubicBezTo>
                    <a:pt x="9830" y="2598"/>
                    <a:pt x="9840" y="2597"/>
                    <a:pt x="9851" y="2596"/>
                  </a:cubicBezTo>
                  <a:lnTo>
                    <a:pt x="11274" y="2391"/>
                  </a:lnTo>
                  <a:lnTo>
                    <a:pt x="12576" y="4645"/>
                  </a:lnTo>
                  <a:lnTo>
                    <a:pt x="11687" y="5775"/>
                  </a:lnTo>
                  <a:cubicBezTo>
                    <a:pt x="11650" y="5823"/>
                    <a:pt x="11633" y="5884"/>
                    <a:pt x="11641" y="5943"/>
                  </a:cubicBezTo>
                  <a:cubicBezTo>
                    <a:pt x="11701" y="6389"/>
                    <a:pt x="11707" y="6866"/>
                    <a:pt x="11641" y="7349"/>
                  </a:cubicBezTo>
                  <a:cubicBezTo>
                    <a:pt x="11633" y="7408"/>
                    <a:pt x="11650" y="7469"/>
                    <a:pt x="11687" y="7516"/>
                  </a:cubicBezTo>
                  <a:lnTo>
                    <a:pt x="12576" y="8647"/>
                  </a:lnTo>
                  <a:lnTo>
                    <a:pt x="11274" y="10902"/>
                  </a:lnTo>
                  <a:lnTo>
                    <a:pt x="9851" y="10696"/>
                  </a:lnTo>
                  <a:cubicBezTo>
                    <a:pt x="9840" y="10694"/>
                    <a:pt x="9830" y="10694"/>
                    <a:pt x="9820" y="10694"/>
                  </a:cubicBezTo>
                  <a:cubicBezTo>
                    <a:pt x="9770" y="10694"/>
                    <a:pt x="9722" y="10710"/>
                    <a:pt x="9682" y="10740"/>
                  </a:cubicBezTo>
                  <a:cubicBezTo>
                    <a:pt x="9310" y="11030"/>
                    <a:pt x="8900" y="11266"/>
                    <a:pt x="8466" y="11444"/>
                  </a:cubicBezTo>
                  <a:cubicBezTo>
                    <a:pt x="8410" y="11466"/>
                    <a:pt x="8366" y="11512"/>
                    <a:pt x="8343" y="11567"/>
                  </a:cubicBezTo>
                  <a:lnTo>
                    <a:pt x="7810" y="12902"/>
                  </a:lnTo>
                  <a:lnTo>
                    <a:pt x="5206" y="12902"/>
                  </a:lnTo>
                  <a:lnTo>
                    <a:pt x="4673" y="11567"/>
                  </a:lnTo>
                  <a:cubicBezTo>
                    <a:pt x="4650" y="11512"/>
                    <a:pt x="4606" y="11467"/>
                    <a:pt x="4550" y="11444"/>
                  </a:cubicBezTo>
                  <a:cubicBezTo>
                    <a:pt x="4115" y="11266"/>
                    <a:pt x="3706" y="11030"/>
                    <a:pt x="3333" y="10740"/>
                  </a:cubicBezTo>
                  <a:cubicBezTo>
                    <a:pt x="3293" y="10710"/>
                    <a:pt x="3245" y="10694"/>
                    <a:pt x="3195" y="10694"/>
                  </a:cubicBezTo>
                  <a:cubicBezTo>
                    <a:pt x="3185" y="10694"/>
                    <a:pt x="3175" y="10694"/>
                    <a:pt x="3165" y="10696"/>
                  </a:cubicBezTo>
                  <a:lnTo>
                    <a:pt x="1741" y="10902"/>
                  </a:lnTo>
                  <a:lnTo>
                    <a:pt x="440" y="8647"/>
                  </a:lnTo>
                  <a:lnTo>
                    <a:pt x="1329" y="7516"/>
                  </a:lnTo>
                  <a:cubicBezTo>
                    <a:pt x="1366" y="7469"/>
                    <a:pt x="1383" y="7408"/>
                    <a:pt x="1375" y="7349"/>
                  </a:cubicBezTo>
                  <a:cubicBezTo>
                    <a:pt x="1312" y="6885"/>
                    <a:pt x="1312" y="6408"/>
                    <a:pt x="1375" y="5943"/>
                  </a:cubicBezTo>
                  <a:cubicBezTo>
                    <a:pt x="1383" y="5884"/>
                    <a:pt x="1365" y="5823"/>
                    <a:pt x="1329" y="5775"/>
                  </a:cubicBezTo>
                  <a:lnTo>
                    <a:pt x="440" y="4645"/>
                  </a:lnTo>
                  <a:lnTo>
                    <a:pt x="1741" y="2391"/>
                  </a:lnTo>
                  <a:lnTo>
                    <a:pt x="3165" y="2596"/>
                  </a:lnTo>
                  <a:cubicBezTo>
                    <a:pt x="3176" y="2597"/>
                    <a:pt x="3186" y="2598"/>
                    <a:pt x="3196" y="2598"/>
                  </a:cubicBezTo>
                  <a:cubicBezTo>
                    <a:pt x="3245" y="2598"/>
                    <a:pt x="3294" y="2582"/>
                    <a:pt x="3333" y="2552"/>
                  </a:cubicBezTo>
                  <a:cubicBezTo>
                    <a:pt x="3706" y="2262"/>
                    <a:pt x="4115" y="2026"/>
                    <a:pt x="4550" y="1849"/>
                  </a:cubicBezTo>
                  <a:cubicBezTo>
                    <a:pt x="4606" y="1826"/>
                    <a:pt x="4650" y="1780"/>
                    <a:pt x="4673" y="1724"/>
                  </a:cubicBezTo>
                  <a:lnTo>
                    <a:pt x="4840" y="1305"/>
                  </a:lnTo>
                  <a:cubicBezTo>
                    <a:pt x="4881" y="1205"/>
                    <a:pt x="4832" y="1092"/>
                    <a:pt x="4732" y="1052"/>
                  </a:cubicBezTo>
                  <a:cubicBezTo>
                    <a:pt x="4708" y="1043"/>
                    <a:pt x="4684" y="1038"/>
                    <a:pt x="4659" y="1038"/>
                  </a:cubicBezTo>
                  <a:cubicBezTo>
                    <a:pt x="4582" y="1038"/>
                    <a:pt x="4509" y="1085"/>
                    <a:pt x="4478" y="1161"/>
                  </a:cubicBezTo>
                  <a:lnTo>
                    <a:pt x="4337" y="1516"/>
                  </a:lnTo>
                  <a:cubicBezTo>
                    <a:pt x="3916" y="1693"/>
                    <a:pt x="3517" y="1924"/>
                    <a:pt x="3151" y="2201"/>
                  </a:cubicBezTo>
                  <a:lnTo>
                    <a:pt x="1685" y="1990"/>
                  </a:lnTo>
                  <a:cubicBezTo>
                    <a:pt x="1674" y="1989"/>
                    <a:pt x="1663" y="1988"/>
                    <a:pt x="1652" y="1988"/>
                  </a:cubicBezTo>
                  <a:cubicBezTo>
                    <a:pt x="1574" y="1988"/>
                    <a:pt x="1500" y="2029"/>
                    <a:pt x="1460" y="2099"/>
                  </a:cubicBezTo>
                  <a:lnTo>
                    <a:pt x="46" y="4549"/>
                  </a:lnTo>
                  <a:cubicBezTo>
                    <a:pt x="1" y="4628"/>
                    <a:pt x="8" y="4726"/>
                    <a:pt x="64" y="4798"/>
                  </a:cubicBezTo>
                  <a:lnTo>
                    <a:pt x="980" y="5961"/>
                  </a:lnTo>
                  <a:cubicBezTo>
                    <a:pt x="924" y="6415"/>
                    <a:pt x="924" y="6876"/>
                    <a:pt x="980" y="7330"/>
                  </a:cubicBezTo>
                  <a:lnTo>
                    <a:pt x="64" y="8495"/>
                  </a:lnTo>
                  <a:cubicBezTo>
                    <a:pt x="8" y="8567"/>
                    <a:pt x="1" y="8664"/>
                    <a:pt x="46" y="8744"/>
                  </a:cubicBezTo>
                  <a:lnTo>
                    <a:pt x="1460" y="11194"/>
                  </a:lnTo>
                  <a:cubicBezTo>
                    <a:pt x="1500" y="11263"/>
                    <a:pt x="1574" y="11305"/>
                    <a:pt x="1652" y="11305"/>
                  </a:cubicBezTo>
                  <a:cubicBezTo>
                    <a:pt x="1663" y="11305"/>
                    <a:pt x="1674" y="11304"/>
                    <a:pt x="1685" y="11303"/>
                  </a:cubicBezTo>
                  <a:lnTo>
                    <a:pt x="3151" y="11092"/>
                  </a:lnTo>
                  <a:cubicBezTo>
                    <a:pt x="3518" y="11369"/>
                    <a:pt x="3916" y="11599"/>
                    <a:pt x="4337" y="11777"/>
                  </a:cubicBezTo>
                  <a:lnTo>
                    <a:pt x="4887" y="13151"/>
                  </a:lnTo>
                  <a:cubicBezTo>
                    <a:pt x="4921" y="13236"/>
                    <a:pt x="5002" y="13291"/>
                    <a:pt x="5094" y="13291"/>
                  </a:cubicBezTo>
                  <a:lnTo>
                    <a:pt x="7922" y="13291"/>
                  </a:lnTo>
                  <a:cubicBezTo>
                    <a:pt x="8014" y="13291"/>
                    <a:pt x="8095" y="13236"/>
                    <a:pt x="8129" y="13151"/>
                  </a:cubicBezTo>
                  <a:lnTo>
                    <a:pt x="8679" y="11777"/>
                  </a:lnTo>
                  <a:cubicBezTo>
                    <a:pt x="9100" y="11599"/>
                    <a:pt x="9498" y="11369"/>
                    <a:pt x="9865" y="11092"/>
                  </a:cubicBezTo>
                  <a:lnTo>
                    <a:pt x="11330" y="11303"/>
                  </a:lnTo>
                  <a:cubicBezTo>
                    <a:pt x="11341" y="11304"/>
                    <a:pt x="11352" y="11305"/>
                    <a:pt x="11363" y="11305"/>
                  </a:cubicBezTo>
                  <a:cubicBezTo>
                    <a:pt x="11442" y="11305"/>
                    <a:pt x="11515" y="11263"/>
                    <a:pt x="11556" y="11194"/>
                  </a:cubicBezTo>
                  <a:lnTo>
                    <a:pt x="12970" y="8745"/>
                  </a:lnTo>
                  <a:cubicBezTo>
                    <a:pt x="13015" y="8665"/>
                    <a:pt x="13008" y="8567"/>
                    <a:pt x="12951" y="8495"/>
                  </a:cubicBezTo>
                  <a:lnTo>
                    <a:pt x="12036" y="7331"/>
                  </a:lnTo>
                  <a:lnTo>
                    <a:pt x="12035" y="7330"/>
                  </a:lnTo>
                  <a:cubicBezTo>
                    <a:pt x="12089" y="6892"/>
                    <a:pt x="12093" y="6431"/>
                    <a:pt x="12035" y="5961"/>
                  </a:cubicBezTo>
                  <a:lnTo>
                    <a:pt x="12951" y="4797"/>
                  </a:lnTo>
                  <a:cubicBezTo>
                    <a:pt x="13008" y="4726"/>
                    <a:pt x="13015" y="4628"/>
                    <a:pt x="12969" y="4548"/>
                  </a:cubicBezTo>
                  <a:lnTo>
                    <a:pt x="11555" y="2099"/>
                  </a:lnTo>
                  <a:cubicBezTo>
                    <a:pt x="11514" y="2028"/>
                    <a:pt x="11441" y="1987"/>
                    <a:pt x="11361" y="1987"/>
                  </a:cubicBezTo>
                  <a:cubicBezTo>
                    <a:pt x="11351" y="1987"/>
                    <a:pt x="11341" y="1988"/>
                    <a:pt x="11330" y="1989"/>
                  </a:cubicBezTo>
                  <a:lnTo>
                    <a:pt x="9864" y="2201"/>
                  </a:lnTo>
                  <a:cubicBezTo>
                    <a:pt x="9498" y="1924"/>
                    <a:pt x="9099" y="1693"/>
                    <a:pt x="8678" y="1515"/>
                  </a:cubicBezTo>
                  <a:lnTo>
                    <a:pt x="8129" y="142"/>
                  </a:lnTo>
                  <a:cubicBezTo>
                    <a:pt x="8095" y="56"/>
                    <a:pt x="8013" y="1"/>
                    <a:pt x="7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2"/>
          <p:cNvGrpSpPr/>
          <p:nvPr/>
        </p:nvGrpSpPr>
        <p:grpSpPr>
          <a:xfrm>
            <a:off x="1613652" y="2685243"/>
            <a:ext cx="382382" cy="382382"/>
            <a:chOff x="1660890" y="2590190"/>
            <a:chExt cx="382382" cy="382382"/>
          </a:xfrm>
        </p:grpSpPr>
        <p:sp>
          <p:nvSpPr>
            <p:cNvPr id="1032" name="Google Shape;1032;p52"/>
            <p:cNvSpPr/>
            <p:nvPr/>
          </p:nvSpPr>
          <p:spPr>
            <a:xfrm>
              <a:off x="1660890" y="2590190"/>
              <a:ext cx="382382" cy="382382"/>
            </a:xfrm>
            <a:custGeom>
              <a:avLst/>
              <a:gdLst/>
              <a:ahLst/>
              <a:cxnLst/>
              <a:rect l="l" t="t" r="r" b="b"/>
              <a:pathLst>
                <a:path w="13291" h="13291" extrusionOk="0">
                  <a:moveTo>
                    <a:pt x="12901" y="391"/>
                  </a:moveTo>
                  <a:lnTo>
                    <a:pt x="12901" y="7526"/>
                  </a:lnTo>
                  <a:lnTo>
                    <a:pt x="11663" y="7526"/>
                  </a:lnTo>
                  <a:cubicBezTo>
                    <a:pt x="11555" y="7526"/>
                    <a:pt x="11468" y="7614"/>
                    <a:pt x="11468" y="7721"/>
                  </a:cubicBezTo>
                  <a:cubicBezTo>
                    <a:pt x="11468" y="7829"/>
                    <a:pt x="11555" y="7916"/>
                    <a:pt x="11663" y="7916"/>
                  </a:cubicBezTo>
                  <a:lnTo>
                    <a:pt x="12901" y="7916"/>
                  </a:lnTo>
                  <a:lnTo>
                    <a:pt x="12901" y="8243"/>
                  </a:lnTo>
                  <a:lnTo>
                    <a:pt x="391" y="8243"/>
                  </a:lnTo>
                  <a:lnTo>
                    <a:pt x="391" y="7916"/>
                  </a:lnTo>
                  <a:lnTo>
                    <a:pt x="10754" y="7916"/>
                  </a:lnTo>
                  <a:cubicBezTo>
                    <a:pt x="10861" y="7916"/>
                    <a:pt x="10949" y="7829"/>
                    <a:pt x="10949" y="7721"/>
                  </a:cubicBezTo>
                  <a:cubicBezTo>
                    <a:pt x="10949" y="7614"/>
                    <a:pt x="10861" y="7526"/>
                    <a:pt x="10754" y="7526"/>
                  </a:cubicBezTo>
                  <a:lnTo>
                    <a:pt x="391" y="7526"/>
                  </a:lnTo>
                  <a:lnTo>
                    <a:pt x="391" y="391"/>
                  </a:lnTo>
                  <a:close/>
                  <a:moveTo>
                    <a:pt x="1772" y="8632"/>
                  </a:moveTo>
                  <a:lnTo>
                    <a:pt x="1772" y="8960"/>
                  </a:lnTo>
                  <a:lnTo>
                    <a:pt x="391" y="8960"/>
                  </a:lnTo>
                  <a:lnTo>
                    <a:pt x="391" y="8632"/>
                  </a:lnTo>
                  <a:close/>
                  <a:moveTo>
                    <a:pt x="5714" y="8632"/>
                  </a:moveTo>
                  <a:lnTo>
                    <a:pt x="5714" y="8960"/>
                  </a:lnTo>
                  <a:lnTo>
                    <a:pt x="3635" y="8960"/>
                  </a:lnTo>
                  <a:lnTo>
                    <a:pt x="3635" y="8632"/>
                  </a:lnTo>
                  <a:close/>
                  <a:moveTo>
                    <a:pt x="9656" y="8632"/>
                  </a:moveTo>
                  <a:lnTo>
                    <a:pt x="9656" y="8960"/>
                  </a:lnTo>
                  <a:lnTo>
                    <a:pt x="7577" y="8960"/>
                  </a:lnTo>
                  <a:lnTo>
                    <a:pt x="7577" y="8632"/>
                  </a:lnTo>
                  <a:close/>
                  <a:moveTo>
                    <a:pt x="12901" y="8632"/>
                  </a:moveTo>
                  <a:lnTo>
                    <a:pt x="12901" y="8960"/>
                  </a:lnTo>
                  <a:lnTo>
                    <a:pt x="11519" y="8960"/>
                  </a:lnTo>
                  <a:lnTo>
                    <a:pt x="11519" y="8632"/>
                  </a:lnTo>
                  <a:close/>
                  <a:moveTo>
                    <a:pt x="1772" y="9349"/>
                  </a:moveTo>
                  <a:lnTo>
                    <a:pt x="1772" y="9676"/>
                  </a:lnTo>
                  <a:lnTo>
                    <a:pt x="391" y="9676"/>
                  </a:lnTo>
                  <a:lnTo>
                    <a:pt x="391" y="9349"/>
                  </a:lnTo>
                  <a:close/>
                  <a:moveTo>
                    <a:pt x="5714" y="9349"/>
                  </a:moveTo>
                  <a:lnTo>
                    <a:pt x="5714" y="9676"/>
                  </a:lnTo>
                  <a:lnTo>
                    <a:pt x="3635" y="9676"/>
                  </a:lnTo>
                  <a:lnTo>
                    <a:pt x="3635" y="9349"/>
                  </a:lnTo>
                  <a:close/>
                  <a:moveTo>
                    <a:pt x="9656" y="9349"/>
                  </a:moveTo>
                  <a:lnTo>
                    <a:pt x="9656" y="9676"/>
                  </a:lnTo>
                  <a:lnTo>
                    <a:pt x="7577" y="9676"/>
                  </a:lnTo>
                  <a:lnTo>
                    <a:pt x="7577" y="9349"/>
                  </a:lnTo>
                  <a:close/>
                  <a:moveTo>
                    <a:pt x="12901" y="9349"/>
                  </a:moveTo>
                  <a:lnTo>
                    <a:pt x="12901" y="9676"/>
                  </a:lnTo>
                  <a:lnTo>
                    <a:pt x="11519" y="9676"/>
                  </a:lnTo>
                  <a:lnTo>
                    <a:pt x="11519" y="9349"/>
                  </a:lnTo>
                  <a:close/>
                  <a:moveTo>
                    <a:pt x="7188" y="8632"/>
                  </a:moveTo>
                  <a:lnTo>
                    <a:pt x="7188" y="11606"/>
                  </a:lnTo>
                  <a:cubicBezTo>
                    <a:pt x="7188" y="11729"/>
                    <a:pt x="7288" y="11829"/>
                    <a:pt x="7411" y="11829"/>
                  </a:cubicBezTo>
                  <a:lnTo>
                    <a:pt x="7650" y="11829"/>
                  </a:lnTo>
                  <a:lnTo>
                    <a:pt x="6646" y="12833"/>
                  </a:lnTo>
                  <a:lnTo>
                    <a:pt x="5642" y="11829"/>
                  </a:lnTo>
                  <a:lnTo>
                    <a:pt x="5880" y="11829"/>
                  </a:lnTo>
                  <a:cubicBezTo>
                    <a:pt x="6003" y="11829"/>
                    <a:pt x="6103" y="11729"/>
                    <a:pt x="6103" y="11606"/>
                  </a:cubicBezTo>
                  <a:lnTo>
                    <a:pt x="6103" y="8632"/>
                  </a:lnTo>
                  <a:close/>
                  <a:moveTo>
                    <a:pt x="11130" y="8632"/>
                  </a:moveTo>
                  <a:lnTo>
                    <a:pt x="11130" y="11606"/>
                  </a:lnTo>
                  <a:cubicBezTo>
                    <a:pt x="11130" y="11729"/>
                    <a:pt x="11230" y="11829"/>
                    <a:pt x="11353" y="11829"/>
                  </a:cubicBezTo>
                  <a:lnTo>
                    <a:pt x="11591" y="11829"/>
                  </a:lnTo>
                  <a:lnTo>
                    <a:pt x="10587" y="12833"/>
                  </a:lnTo>
                  <a:lnTo>
                    <a:pt x="9583" y="11829"/>
                  </a:lnTo>
                  <a:lnTo>
                    <a:pt x="9822" y="11829"/>
                  </a:lnTo>
                  <a:cubicBezTo>
                    <a:pt x="9945" y="11829"/>
                    <a:pt x="10045" y="11729"/>
                    <a:pt x="10045" y="11606"/>
                  </a:cubicBezTo>
                  <a:lnTo>
                    <a:pt x="10045" y="8632"/>
                  </a:lnTo>
                  <a:close/>
                  <a:moveTo>
                    <a:pt x="221" y="1"/>
                  </a:moveTo>
                  <a:cubicBezTo>
                    <a:pt x="100" y="1"/>
                    <a:pt x="1" y="100"/>
                    <a:pt x="1" y="222"/>
                  </a:cubicBezTo>
                  <a:lnTo>
                    <a:pt x="1" y="9845"/>
                  </a:lnTo>
                  <a:cubicBezTo>
                    <a:pt x="1" y="9967"/>
                    <a:pt x="100" y="10066"/>
                    <a:pt x="221" y="10066"/>
                  </a:cubicBezTo>
                  <a:lnTo>
                    <a:pt x="1772" y="10066"/>
                  </a:lnTo>
                  <a:lnTo>
                    <a:pt x="1772" y="11439"/>
                  </a:lnTo>
                  <a:lnTo>
                    <a:pt x="1300" y="11439"/>
                  </a:lnTo>
                  <a:cubicBezTo>
                    <a:pt x="1209" y="11439"/>
                    <a:pt x="1128" y="11494"/>
                    <a:pt x="1093" y="11578"/>
                  </a:cubicBezTo>
                  <a:cubicBezTo>
                    <a:pt x="1058" y="11661"/>
                    <a:pt x="1077" y="11757"/>
                    <a:pt x="1141" y="11821"/>
                  </a:cubicBezTo>
                  <a:lnTo>
                    <a:pt x="2545" y="13226"/>
                  </a:lnTo>
                  <a:cubicBezTo>
                    <a:pt x="2589" y="13269"/>
                    <a:pt x="2646" y="13291"/>
                    <a:pt x="2704" y="13291"/>
                  </a:cubicBezTo>
                  <a:cubicBezTo>
                    <a:pt x="2761" y="13291"/>
                    <a:pt x="2818" y="13269"/>
                    <a:pt x="2862" y="13226"/>
                  </a:cubicBezTo>
                  <a:lnTo>
                    <a:pt x="4266" y="11821"/>
                  </a:lnTo>
                  <a:cubicBezTo>
                    <a:pt x="4330" y="11757"/>
                    <a:pt x="4350" y="11661"/>
                    <a:pt x="4314" y="11578"/>
                  </a:cubicBezTo>
                  <a:cubicBezTo>
                    <a:pt x="4280" y="11494"/>
                    <a:pt x="4199" y="11439"/>
                    <a:pt x="4109" y="11439"/>
                  </a:cubicBezTo>
                  <a:lnTo>
                    <a:pt x="3635" y="11439"/>
                  </a:lnTo>
                  <a:lnTo>
                    <a:pt x="3635" y="11103"/>
                  </a:lnTo>
                  <a:cubicBezTo>
                    <a:pt x="3635" y="10996"/>
                    <a:pt x="3548" y="10909"/>
                    <a:pt x="3441" y="10909"/>
                  </a:cubicBezTo>
                  <a:cubicBezTo>
                    <a:pt x="3333" y="10909"/>
                    <a:pt x="3246" y="10996"/>
                    <a:pt x="3246" y="11103"/>
                  </a:cubicBezTo>
                  <a:lnTo>
                    <a:pt x="3246" y="11606"/>
                  </a:lnTo>
                  <a:cubicBezTo>
                    <a:pt x="3246" y="11729"/>
                    <a:pt x="3347" y="11829"/>
                    <a:pt x="3470" y="11829"/>
                  </a:cubicBezTo>
                  <a:lnTo>
                    <a:pt x="3708" y="11829"/>
                  </a:lnTo>
                  <a:lnTo>
                    <a:pt x="2704" y="12833"/>
                  </a:lnTo>
                  <a:lnTo>
                    <a:pt x="1700" y="11829"/>
                  </a:lnTo>
                  <a:lnTo>
                    <a:pt x="1937" y="11829"/>
                  </a:lnTo>
                  <a:cubicBezTo>
                    <a:pt x="2062" y="11829"/>
                    <a:pt x="2162" y="11729"/>
                    <a:pt x="2162" y="11606"/>
                  </a:cubicBezTo>
                  <a:lnTo>
                    <a:pt x="2162" y="8632"/>
                  </a:lnTo>
                  <a:lnTo>
                    <a:pt x="3246" y="8632"/>
                  </a:lnTo>
                  <a:lnTo>
                    <a:pt x="3246" y="10195"/>
                  </a:lnTo>
                  <a:cubicBezTo>
                    <a:pt x="3246" y="10303"/>
                    <a:pt x="3333" y="10390"/>
                    <a:pt x="3441" y="10390"/>
                  </a:cubicBezTo>
                  <a:cubicBezTo>
                    <a:pt x="3548" y="10390"/>
                    <a:pt x="3635" y="10303"/>
                    <a:pt x="3635" y="10195"/>
                  </a:cubicBezTo>
                  <a:lnTo>
                    <a:pt x="3635" y="10066"/>
                  </a:lnTo>
                  <a:lnTo>
                    <a:pt x="5713" y="10066"/>
                  </a:lnTo>
                  <a:lnTo>
                    <a:pt x="5713" y="11439"/>
                  </a:lnTo>
                  <a:lnTo>
                    <a:pt x="5241" y="11439"/>
                  </a:lnTo>
                  <a:cubicBezTo>
                    <a:pt x="5150" y="11439"/>
                    <a:pt x="5069" y="11494"/>
                    <a:pt x="5034" y="11578"/>
                  </a:cubicBezTo>
                  <a:cubicBezTo>
                    <a:pt x="5000" y="11661"/>
                    <a:pt x="5019" y="11757"/>
                    <a:pt x="5083" y="11821"/>
                  </a:cubicBezTo>
                  <a:lnTo>
                    <a:pt x="6487" y="13225"/>
                  </a:lnTo>
                  <a:cubicBezTo>
                    <a:pt x="6531" y="13269"/>
                    <a:pt x="6588" y="13291"/>
                    <a:pt x="6646" y="13291"/>
                  </a:cubicBezTo>
                  <a:cubicBezTo>
                    <a:pt x="6703" y="13291"/>
                    <a:pt x="6760" y="13269"/>
                    <a:pt x="6803" y="13226"/>
                  </a:cubicBezTo>
                  <a:lnTo>
                    <a:pt x="8208" y="11821"/>
                  </a:lnTo>
                  <a:cubicBezTo>
                    <a:pt x="8272" y="11757"/>
                    <a:pt x="8291" y="11661"/>
                    <a:pt x="8257" y="11578"/>
                  </a:cubicBezTo>
                  <a:cubicBezTo>
                    <a:pt x="8222" y="11494"/>
                    <a:pt x="8141" y="11439"/>
                    <a:pt x="8050" y="11439"/>
                  </a:cubicBezTo>
                  <a:lnTo>
                    <a:pt x="7577" y="11439"/>
                  </a:lnTo>
                  <a:lnTo>
                    <a:pt x="7577" y="10066"/>
                  </a:lnTo>
                  <a:lnTo>
                    <a:pt x="9656" y="10066"/>
                  </a:lnTo>
                  <a:lnTo>
                    <a:pt x="9656" y="11439"/>
                  </a:lnTo>
                  <a:lnTo>
                    <a:pt x="9182" y="11439"/>
                  </a:lnTo>
                  <a:cubicBezTo>
                    <a:pt x="9092" y="11439"/>
                    <a:pt x="9011" y="11494"/>
                    <a:pt x="8976" y="11578"/>
                  </a:cubicBezTo>
                  <a:cubicBezTo>
                    <a:pt x="8941" y="11661"/>
                    <a:pt x="8961" y="11757"/>
                    <a:pt x="9025" y="11821"/>
                  </a:cubicBezTo>
                  <a:lnTo>
                    <a:pt x="10429" y="13226"/>
                  </a:lnTo>
                  <a:cubicBezTo>
                    <a:pt x="10473" y="13269"/>
                    <a:pt x="10530" y="13291"/>
                    <a:pt x="10587" y="13291"/>
                  </a:cubicBezTo>
                  <a:cubicBezTo>
                    <a:pt x="10644" y="13291"/>
                    <a:pt x="10701" y="13269"/>
                    <a:pt x="10745" y="13226"/>
                  </a:cubicBezTo>
                  <a:lnTo>
                    <a:pt x="12149" y="11821"/>
                  </a:lnTo>
                  <a:cubicBezTo>
                    <a:pt x="12214" y="11757"/>
                    <a:pt x="12233" y="11661"/>
                    <a:pt x="12198" y="11578"/>
                  </a:cubicBezTo>
                  <a:cubicBezTo>
                    <a:pt x="12164" y="11494"/>
                    <a:pt x="12082" y="11439"/>
                    <a:pt x="11992" y="11439"/>
                  </a:cubicBezTo>
                  <a:lnTo>
                    <a:pt x="11519" y="11439"/>
                  </a:lnTo>
                  <a:lnTo>
                    <a:pt x="11519" y="10066"/>
                  </a:lnTo>
                  <a:lnTo>
                    <a:pt x="13070" y="10066"/>
                  </a:lnTo>
                  <a:cubicBezTo>
                    <a:pt x="13192" y="10066"/>
                    <a:pt x="13290" y="9967"/>
                    <a:pt x="13290" y="9845"/>
                  </a:cubicBezTo>
                  <a:lnTo>
                    <a:pt x="13290" y="222"/>
                  </a:lnTo>
                  <a:cubicBezTo>
                    <a:pt x="13291" y="100"/>
                    <a:pt x="13192" y="1"/>
                    <a:pt x="1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1681518" y="2610818"/>
              <a:ext cx="341126" cy="186516"/>
            </a:xfrm>
            <a:custGeom>
              <a:avLst/>
              <a:gdLst/>
              <a:ahLst/>
              <a:cxnLst/>
              <a:rect l="l" t="t" r="r" b="b"/>
              <a:pathLst>
                <a:path w="11857" h="6483" extrusionOk="0">
                  <a:moveTo>
                    <a:pt x="1295" y="0"/>
                  </a:moveTo>
                  <a:cubicBezTo>
                    <a:pt x="1175" y="0"/>
                    <a:pt x="1078" y="96"/>
                    <a:pt x="1075" y="216"/>
                  </a:cubicBezTo>
                  <a:cubicBezTo>
                    <a:pt x="1064" y="687"/>
                    <a:pt x="687" y="1064"/>
                    <a:pt x="217" y="1076"/>
                  </a:cubicBezTo>
                  <a:cubicBezTo>
                    <a:pt x="98" y="1078"/>
                    <a:pt x="0" y="1177"/>
                    <a:pt x="0" y="1296"/>
                  </a:cubicBezTo>
                  <a:lnTo>
                    <a:pt x="0" y="5187"/>
                  </a:lnTo>
                  <a:cubicBezTo>
                    <a:pt x="0" y="5308"/>
                    <a:pt x="95" y="5405"/>
                    <a:pt x="215" y="5407"/>
                  </a:cubicBezTo>
                  <a:cubicBezTo>
                    <a:pt x="687" y="5418"/>
                    <a:pt x="1064" y="5796"/>
                    <a:pt x="1076" y="6266"/>
                  </a:cubicBezTo>
                  <a:cubicBezTo>
                    <a:pt x="1078" y="6385"/>
                    <a:pt x="1177" y="6482"/>
                    <a:pt x="1296" y="6482"/>
                  </a:cubicBezTo>
                  <a:lnTo>
                    <a:pt x="10562" y="6482"/>
                  </a:lnTo>
                  <a:cubicBezTo>
                    <a:pt x="10681" y="6482"/>
                    <a:pt x="10779" y="6385"/>
                    <a:pt x="10782" y="6267"/>
                  </a:cubicBezTo>
                  <a:lnTo>
                    <a:pt x="10782" y="6266"/>
                  </a:lnTo>
                  <a:cubicBezTo>
                    <a:pt x="10792" y="5796"/>
                    <a:pt x="11170" y="5418"/>
                    <a:pt x="11641" y="5407"/>
                  </a:cubicBezTo>
                  <a:cubicBezTo>
                    <a:pt x="11762" y="5405"/>
                    <a:pt x="11856" y="5308"/>
                    <a:pt x="11856" y="5187"/>
                  </a:cubicBezTo>
                  <a:lnTo>
                    <a:pt x="11856" y="1296"/>
                  </a:lnTo>
                  <a:cubicBezTo>
                    <a:pt x="11856" y="1175"/>
                    <a:pt x="11762" y="1079"/>
                    <a:pt x="11641" y="1076"/>
                  </a:cubicBezTo>
                  <a:cubicBezTo>
                    <a:pt x="11170" y="1064"/>
                    <a:pt x="10792" y="687"/>
                    <a:pt x="10782" y="216"/>
                  </a:cubicBezTo>
                  <a:cubicBezTo>
                    <a:pt x="10779" y="96"/>
                    <a:pt x="10682" y="0"/>
                    <a:pt x="10562" y="0"/>
                  </a:cubicBezTo>
                  <a:lnTo>
                    <a:pt x="2724" y="0"/>
                  </a:lnTo>
                  <a:cubicBezTo>
                    <a:pt x="2616" y="0"/>
                    <a:pt x="2529" y="88"/>
                    <a:pt x="2529" y="196"/>
                  </a:cubicBezTo>
                  <a:cubicBezTo>
                    <a:pt x="2529" y="303"/>
                    <a:pt x="2616" y="390"/>
                    <a:pt x="2724" y="390"/>
                  </a:cubicBezTo>
                  <a:lnTo>
                    <a:pt x="10407" y="390"/>
                  </a:lnTo>
                  <a:cubicBezTo>
                    <a:pt x="10491" y="937"/>
                    <a:pt x="10921" y="1367"/>
                    <a:pt x="11468" y="1450"/>
                  </a:cubicBezTo>
                  <a:lnTo>
                    <a:pt x="11468" y="5032"/>
                  </a:lnTo>
                  <a:cubicBezTo>
                    <a:pt x="10921" y="5116"/>
                    <a:pt x="10491" y="5545"/>
                    <a:pt x="10407" y="6092"/>
                  </a:cubicBezTo>
                  <a:lnTo>
                    <a:pt x="1450" y="6092"/>
                  </a:lnTo>
                  <a:cubicBezTo>
                    <a:pt x="1366" y="5545"/>
                    <a:pt x="936" y="5116"/>
                    <a:pt x="390" y="5032"/>
                  </a:cubicBezTo>
                  <a:lnTo>
                    <a:pt x="390" y="1450"/>
                  </a:lnTo>
                  <a:cubicBezTo>
                    <a:pt x="936" y="1366"/>
                    <a:pt x="1366" y="936"/>
                    <a:pt x="1450" y="390"/>
                  </a:cubicBezTo>
                  <a:lnTo>
                    <a:pt x="1815" y="390"/>
                  </a:lnTo>
                  <a:cubicBezTo>
                    <a:pt x="1922" y="390"/>
                    <a:pt x="2010" y="302"/>
                    <a:pt x="2010" y="195"/>
                  </a:cubicBezTo>
                  <a:cubicBezTo>
                    <a:pt x="2010" y="87"/>
                    <a:pt x="1922" y="0"/>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1779480" y="2631417"/>
              <a:ext cx="145231" cy="145288"/>
            </a:xfrm>
            <a:custGeom>
              <a:avLst/>
              <a:gdLst/>
              <a:ahLst/>
              <a:cxnLst/>
              <a:rect l="l" t="t" r="r" b="b"/>
              <a:pathLst>
                <a:path w="5048" h="5050" extrusionOk="0">
                  <a:moveTo>
                    <a:pt x="2524" y="391"/>
                  </a:moveTo>
                  <a:cubicBezTo>
                    <a:pt x="3701" y="391"/>
                    <a:pt x="4658" y="1348"/>
                    <a:pt x="4658" y="2526"/>
                  </a:cubicBezTo>
                  <a:cubicBezTo>
                    <a:pt x="4658" y="3702"/>
                    <a:pt x="3701" y="4660"/>
                    <a:pt x="2524" y="4660"/>
                  </a:cubicBezTo>
                  <a:cubicBezTo>
                    <a:pt x="1346" y="4660"/>
                    <a:pt x="389" y="3702"/>
                    <a:pt x="389" y="2526"/>
                  </a:cubicBezTo>
                  <a:cubicBezTo>
                    <a:pt x="389" y="1348"/>
                    <a:pt x="1346" y="391"/>
                    <a:pt x="2524" y="391"/>
                  </a:cubicBezTo>
                  <a:close/>
                  <a:moveTo>
                    <a:pt x="2524" y="1"/>
                  </a:moveTo>
                  <a:cubicBezTo>
                    <a:pt x="1132" y="1"/>
                    <a:pt x="0" y="1133"/>
                    <a:pt x="0" y="2526"/>
                  </a:cubicBezTo>
                  <a:cubicBezTo>
                    <a:pt x="0" y="3917"/>
                    <a:pt x="1132" y="5050"/>
                    <a:pt x="2524" y="5050"/>
                  </a:cubicBezTo>
                  <a:cubicBezTo>
                    <a:pt x="3916" y="5050"/>
                    <a:pt x="5048" y="3917"/>
                    <a:pt x="5048" y="2526"/>
                  </a:cubicBezTo>
                  <a:cubicBezTo>
                    <a:pt x="5048" y="1134"/>
                    <a:pt x="3916" y="1"/>
                    <a:pt x="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1712446" y="2677823"/>
              <a:ext cx="52476" cy="52476"/>
            </a:xfrm>
            <a:custGeom>
              <a:avLst/>
              <a:gdLst/>
              <a:ahLst/>
              <a:cxnLst/>
              <a:rect l="l" t="t" r="r" b="b"/>
              <a:pathLst>
                <a:path w="1824" h="1824" extrusionOk="0">
                  <a:moveTo>
                    <a:pt x="912" y="391"/>
                  </a:moveTo>
                  <a:cubicBezTo>
                    <a:pt x="1200" y="391"/>
                    <a:pt x="1434" y="624"/>
                    <a:pt x="1434" y="913"/>
                  </a:cubicBezTo>
                  <a:cubicBezTo>
                    <a:pt x="1434" y="1200"/>
                    <a:pt x="1200" y="1434"/>
                    <a:pt x="912" y="1434"/>
                  </a:cubicBezTo>
                  <a:cubicBezTo>
                    <a:pt x="624" y="1434"/>
                    <a:pt x="391" y="1200"/>
                    <a:pt x="391" y="913"/>
                  </a:cubicBezTo>
                  <a:cubicBezTo>
                    <a:pt x="391" y="624"/>
                    <a:pt x="624" y="391"/>
                    <a:pt x="912" y="391"/>
                  </a:cubicBezTo>
                  <a:close/>
                  <a:moveTo>
                    <a:pt x="912" y="1"/>
                  </a:moveTo>
                  <a:cubicBezTo>
                    <a:pt x="409" y="1"/>
                    <a:pt x="1" y="410"/>
                    <a:pt x="1" y="913"/>
                  </a:cubicBezTo>
                  <a:cubicBezTo>
                    <a:pt x="1" y="1415"/>
                    <a:pt x="409" y="1824"/>
                    <a:pt x="912" y="1824"/>
                  </a:cubicBezTo>
                  <a:cubicBezTo>
                    <a:pt x="1414" y="1824"/>
                    <a:pt x="1824" y="1415"/>
                    <a:pt x="1824" y="913"/>
                  </a:cubicBezTo>
                  <a:cubicBezTo>
                    <a:pt x="1824" y="409"/>
                    <a:pt x="1414"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p:nvPr/>
          </p:nvSpPr>
          <p:spPr>
            <a:xfrm>
              <a:off x="1939268" y="2677823"/>
              <a:ext cx="52476" cy="52476"/>
            </a:xfrm>
            <a:custGeom>
              <a:avLst/>
              <a:gdLst/>
              <a:ahLst/>
              <a:cxnLst/>
              <a:rect l="l" t="t" r="r" b="b"/>
              <a:pathLst>
                <a:path w="1824" h="1824" extrusionOk="0">
                  <a:moveTo>
                    <a:pt x="911" y="391"/>
                  </a:moveTo>
                  <a:cubicBezTo>
                    <a:pt x="1200" y="391"/>
                    <a:pt x="1433" y="624"/>
                    <a:pt x="1433" y="913"/>
                  </a:cubicBezTo>
                  <a:cubicBezTo>
                    <a:pt x="1433" y="1200"/>
                    <a:pt x="1200" y="1434"/>
                    <a:pt x="911" y="1434"/>
                  </a:cubicBezTo>
                  <a:cubicBezTo>
                    <a:pt x="624" y="1434"/>
                    <a:pt x="389" y="1200"/>
                    <a:pt x="389" y="913"/>
                  </a:cubicBezTo>
                  <a:cubicBezTo>
                    <a:pt x="389" y="624"/>
                    <a:pt x="624" y="391"/>
                    <a:pt x="911" y="391"/>
                  </a:cubicBezTo>
                  <a:close/>
                  <a:moveTo>
                    <a:pt x="911" y="1"/>
                  </a:moveTo>
                  <a:cubicBezTo>
                    <a:pt x="409" y="1"/>
                    <a:pt x="0" y="410"/>
                    <a:pt x="0" y="913"/>
                  </a:cubicBezTo>
                  <a:cubicBezTo>
                    <a:pt x="0" y="1415"/>
                    <a:pt x="409" y="1824"/>
                    <a:pt x="911" y="1824"/>
                  </a:cubicBezTo>
                  <a:cubicBezTo>
                    <a:pt x="1414" y="1824"/>
                    <a:pt x="1823" y="1415"/>
                    <a:pt x="1823" y="913"/>
                  </a:cubicBezTo>
                  <a:cubicBezTo>
                    <a:pt x="1823" y="410"/>
                    <a:pt x="1414"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p:cNvSpPr/>
            <p:nvPr/>
          </p:nvSpPr>
          <p:spPr>
            <a:xfrm>
              <a:off x="1829885" y="2652074"/>
              <a:ext cx="44392" cy="104032"/>
            </a:xfrm>
            <a:custGeom>
              <a:avLst/>
              <a:gdLst/>
              <a:ahLst/>
              <a:cxnLst/>
              <a:rect l="l" t="t" r="r" b="b"/>
              <a:pathLst>
                <a:path w="1543" h="3616" extrusionOk="0">
                  <a:moveTo>
                    <a:pt x="772" y="0"/>
                  </a:moveTo>
                  <a:cubicBezTo>
                    <a:pt x="664" y="0"/>
                    <a:pt x="577" y="87"/>
                    <a:pt x="577" y="195"/>
                  </a:cubicBezTo>
                  <a:lnTo>
                    <a:pt x="577" y="485"/>
                  </a:lnTo>
                  <a:cubicBezTo>
                    <a:pt x="246" y="572"/>
                    <a:pt x="1" y="874"/>
                    <a:pt x="1" y="1232"/>
                  </a:cubicBezTo>
                  <a:cubicBezTo>
                    <a:pt x="1" y="1657"/>
                    <a:pt x="347" y="2002"/>
                    <a:pt x="772" y="2002"/>
                  </a:cubicBezTo>
                  <a:cubicBezTo>
                    <a:pt x="982" y="2002"/>
                    <a:pt x="1153" y="2173"/>
                    <a:pt x="1153" y="2384"/>
                  </a:cubicBezTo>
                  <a:cubicBezTo>
                    <a:pt x="1153" y="2594"/>
                    <a:pt x="982" y="2764"/>
                    <a:pt x="772" y="2764"/>
                  </a:cubicBezTo>
                  <a:cubicBezTo>
                    <a:pt x="644" y="2764"/>
                    <a:pt x="525" y="2701"/>
                    <a:pt x="455" y="2595"/>
                  </a:cubicBezTo>
                  <a:cubicBezTo>
                    <a:pt x="417" y="2538"/>
                    <a:pt x="355" y="2508"/>
                    <a:pt x="293" y="2508"/>
                  </a:cubicBezTo>
                  <a:cubicBezTo>
                    <a:pt x="255" y="2508"/>
                    <a:pt x="218" y="2518"/>
                    <a:pt x="185" y="2541"/>
                  </a:cubicBezTo>
                  <a:cubicBezTo>
                    <a:pt x="95" y="2601"/>
                    <a:pt x="71" y="2722"/>
                    <a:pt x="131" y="2811"/>
                  </a:cubicBezTo>
                  <a:cubicBezTo>
                    <a:pt x="237" y="2970"/>
                    <a:pt x="397" y="3082"/>
                    <a:pt x="578" y="3129"/>
                  </a:cubicBezTo>
                  <a:lnTo>
                    <a:pt x="578" y="3420"/>
                  </a:lnTo>
                  <a:cubicBezTo>
                    <a:pt x="578" y="3527"/>
                    <a:pt x="664" y="3615"/>
                    <a:pt x="772" y="3615"/>
                  </a:cubicBezTo>
                  <a:cubicBezTo>
                    <a:pt x="879" y="3615"/>
                    <a:pt x="966" y="3527"/>
                    <a:pt x="966" y="3420"/>
                  </a:cubicBezTo>
                  <a:lnTo>
                    <a:pt x="966" y="3129"/>
                  </a:lnTo>
                  <a:cubicBezTo>
                    <a:pt x="1297" y="3042"/>
                    <a:pt x="1542" y="2740"/>
                    <a:pt x="1542" y="2384"/>
                  </a:cubicBezTo>
                  <a:cubicBezTo>
                    <a:pt x="1542" y="1959"/>
                    <a:pt x="1197" y="1612"/>
                    <a:pt x="772" y="1612"/>
                  </a:cubicBezTo>
                  <a:cubicBezTo>
                    <a:pt x="561" y="1612"/>
                    <a:pt x="390" y="1442"/>
                    <a:pt x="390" y="1232"/>
                  </a:cubicBezTo>
                  <a:cubicBezTo>
                    <a:pt x="390" y="1021"/>
                    <a:pt x="561" y="850"/>
                    <a:pt x="772" y="850"/>
                  </a:cubicBezTo>
                  <a:cubicBezTo>
                    <a:pt x="899" y="850"/>
                    <a:pt x="1018" y="913"/>
                    <a:pt x="1089" y="1020"/>
                  </a:cubicBezTo>
                  <a:cubicBezTo>
                    <a:pt x="1126" y="1076"/>
                    <a:pt x="1188" y="1107"/>
                    <a:pt x="1251" y="1107"/>
                  </a:cubicBezTo>
                  <a:cubicBezTo>
                    <a:pt x="1288" y="1107"/>
                    <a:pt x="1326" y="1096"/>
                    <a:pt x="1359" y="1074"/>
                  </a:cubicBezTo>
                  <a:cubicBezTo>
                    <a:pt x="1448" y="1015"/>
                    <a:pt x="1473" y="894"/>
                    <a:pt x="1413" y="804"/>
                  </a:cubicBezTo>
                  <a:cubicBezTo>
                    <a:pt x="1306" y="645"/>
                    <a:pt x="1147" y="533"/>
                    <a:pt x="966" y="485"/>
                  </a:cubicBezTo>
                  <a:lnTo>
                    <a:pt x="966" y="195"/>
                  </a:lnTo>
                  <a:cubicBezTo>
                    <a:pt x="966" y="87"/>
                    <a:pt x="879"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2"/>
          <p:cNvGrpSpPr/>
          <p:nvPr/>
        </p:nvGrpSpPr>
        <p:grpSpPr>
          <a:xfrm>
            <a:off x="825506" y="2711021"/>
            <a:ext cx="382353" cy="330826"/>
            <a:chOff x="1012587" y="2615967"/>
            <a:chExt cx="382353" cy="330826"/>
          </a:xfrm>
        </p:grpSpPr>
        <p:sp>
          <p:nvSpPr>
            <p:cNvPr id="1039" name="Google Shape;1039;p52"/>
            <p:cNvSpPr/>
            <p:nvPr/>
          </p:nvSpPr>
          <p:spPr>
            <a:xfrm>
              <a:off x="1012587" y="2615967"/>
              <a:ext cx="382353" cy="330826"/>
            </a:xfrm>
            <a:custGeom>
              <a:avLst/>
              <a:gdLst/>
              <a:ahLst/>
              <a:cxnLst/>
              <a:rect l="l" t="t" r="r" b="b"/>
              <a:pathLst>
                <a:path w="13290" h="11499" extrusionOk="0">
                  <a:moveTo>
                    <a:pt x="12391" y="390"/>
                  </a:moveTo>
                  <a:cubicBezTo>
                    <a:pt x="12672" y="390"/>
                    <a:pt x="12901" y="619"/>
                    <a:pt x="12901" y="900"/>
                  </a:cubicBezTo>
                  <a:lnTo>
                    <a:pt x="12901" y="7167"/>
                  </a:lnTo>
                  <a:lnTo>
                    <a:pt x="12573" y="7167"/>
                  </a:lnTo>
                  <a:lnTo>
                    <a:pt x="12573" y="6367"/>
                  </a:lnTo>
                  <a:cubicBezTo>
                    <a:pt x="12573" y="6260"/>
                    <a:pt x="12486" y="6173"/>
                    <a:pt x="12379" y="6173"/>
                  </a:cubicBezTo>
                  <a:cubicBezTo>
                    <a:pt x="12271" y="6173"/>
                    <a:pt x="12184" y="6260"/>
                    <a:pt x="12184" y="6367"/>
                  </a:cubicBezTo>
                  <a:lnTo>
                    <a:pt x="12184" y="7167"/>
                  </a:lnTo>
                  <a:lnTo>
                    <a:pt x="1107" y="7167"/>
                  </a:lnTo>
                  <a:lnTo>
                    <a:pt x="1107" y="1107"/>
                  </a:lnTo>
                  <a:lnTo>
                    <a:pt x="1557" y="1107"/>
                  </a:lnTo>
                  <a:cubicBezTo>
                    <a:pt x="1664" y="1107"/>
                    <a:pt x="1751" y="1020"/>
                    <a:pt x="1751" y="912"/>
                  </a:cubicBezTo>
                  <a:cubicBezTo>
                    <a:pt x="1751" y="805"/>
                    <a:pt x="1664" y="718"/>
                    <a:pt x="1557" y="718"/>
                  </a:cubicBezTo>
                  <a:lnTo>
                    <a:pt x="913" y="718"/>
                  </a:lnTo>
                  <a:cubicBezTo>
                    <a:pt x="805" y="718"/>
                    <a:pt x="717" y="805"/>
                    <a:pt x="717" y="912"/>
                  </a:cubicBezTo>
                  <a:lnTo>
                    <a:pt x="717" y="7167"/>
                  </a:lnTo>
                  <a:lnTo>
                    <a:pt x="390" y="7167"/>
                  </a:lnTo>
                  <a:lnTo>
                    <a:pt x="390" y="900"/>
                  </a:lnTo>
                  <a:cubicBezTo>
                    <a:pt x="390" y="619"/>
                    <a:pt x="619" y="390"/>
                    <a:pt x="900" y="390"/>
                  </a:cubicBezTo>
                  <a:close/>
                  <a:moveTo>
                    <a:pt x="7226" y="8990"/>
                  </a:moveTo>
                  <a:lnTo>
                    <a:pt x="7788" y="10393"/>
                  </a:lnTo>
                  <a:lnTo>
                    <a:pt x="5503" y="10393"/>
                  </a:lnTo>
                  <a:lnTo>
                    <a:pt x="6066" y="8990"/>
                  </a:lnTo>
                  <a:close/>
                  <a:moveTo>
                    <a:pt x="8412" y="10782"/>
                  </a:moveTo>
                  <a:cubicBezTo>
                    <a:pt x="8516" y="10782"/>
                    <a:pt x="8601" y="10867"/>
                    <a:pt x="8601" y="10972"/>
                  </a:cubicBezTo>
                  <a:lnTo>
                    <a:pt x="8601" y="11110"/>
                  </a:lnTo>
                  <a:lnTo>
                    <a:pt x="4691" y="11110"/>
                  </a:lnTo>
                  <a:lnTo>
                    <a:pt x="4691" y="10972"/>
                  </a:lnTo>
                  <a:cubicBezTo>
                    <a:pt x="4691" y="10867"/>
                    <a:pt x="4775" y="10782"/>
                    <a:pt x="4880" y="10782"/>
                  </a:cubicBezTo>
                  <a:close/>
                  <a:moveTo>
                    <a:pt x="12391" y="0"/>
                  </a:moveTo>
                  <a:lnTo>
                    <a:pt x="12391" y="1"/>
                  </a:lnTo>
                  <a:lnTo>
                    <a:pt x="899" y="1"/>
                  </a:lnTo>
                  <a:cubicBezTo>
                    <a:pt x="404" y="1"/>
                    <a:pt x="1" y="405"/>
                    <a:pt x="1" y="900"/>
                  </a:cubicBezTo>
                  <a:lnTo>
                    <a:pt x="1" y="8092"/>
                  </a:lnTo>
                  <a:cubicBezTo>
                    <a:pt x="1" y="8587"/>
                    <a:pt x="404" y="8990"/>
                    <a:pt x="899" y="8990"/>
                  </a:cubicBezTo>
                  <a:lnTo>
                    <a:pt x="2703" y="8990"/>
                  </a:lnTo>
                  <a:cubicBezTo>
                    <a:pt x="2811" y="8990"/>
                    <a:pt x="2899" y="8903"/>
                    <a:pt x="2899" y="8796"/>
                  </a:cubicBezTo>
                  <a:cubicBezTo>
                    <a:pt x="2899" y="8688"/>
                    <a:pt x="2811" y="8601"/>
                    <a:pt x="2703" y="8601"/>
                  </a:cubicBezTo>
                  <a:lnTo>
                    <a:pt x="899" y="8601"/>
                  </a:lnTo>
                  <a:cubicBezTo>
                    <a:pt x="618" y="8601"/>
                    <a:pt x="389" y="8373"/>
                    <a:pt x="389" y="8092"/>
                  </a:cubicBezTo>
                  <a:lnTo>
                    <a:pt x="389" y="7557"/>
                  </a:lnTo>
                  <a:lnTo>
                    <a:pt x="12901" y="7557"/>
                  </a:lnTo>
                  <a:lnTo>
                    <a:pt x="12901" y="8092"/>
                  </a:lnTo>
                  <a:cubicBezTo>
                    <a:pt x="12901" y="8373"/>
                    <a:pt x="12672" y="8601"/>
                    <a:pt x="12391" y="8601"/>
                  </a:cubicBezTo>
                  <a:lnTo>
                    <a:pt x="3612" y="8601"/>
                  </a:lnTo>
                  <a:cubicBezTo>
                    <a:pt x="3505" y="8601"/>
                    <a:pt x="3418" y="8688"/>
                    <a:pt x="3418" y="8796"/>
                  </a:cubicBezTo>
                  <a:cubicBezTo>
                    <a:pt x="3418" y="8903"/>
                    <a:pt x="3505" y="8990"/>
                    <a:pt x="3612" y="8990"/>
                  </a:cubicBezTo>
                  <a:lnTo>
                    <a:pt x="5646" y="8990"/>
                  </a:lnTo>
                  <a:lnTo>
                    <a:pt x="5083" y="10393"/>
                  </a:lnTo>
                  <a:lnTo>
                    <a:pt x="4880" y="10393"/>
                  </a:lnTo>
                  <a:cubicBezTo>
                    <a:pt x="4560" y="10393"/>
                    <a:pt x="4301" y="10653"/>
                    <a:pt x="4301" y="10972"/>
                  </a:cubicBezTo>
                  <a:lnTo>
                    <a:pt x="4301" y="11277"/>
                  </a:lnTo>
                  <a:cubicBezTo>
                    <a:pt x="4301" y="11399"/>
                    <a:pt x="4400" y="11499"/>
                    <a:pt x="4522" y="11499"/>
                  </a:cubicBezTo>
                  <a:lnTo>
                    <a:pt x="8768" y="11499"/>
                  </a:lnTo>
                  <a:cubicBezTo>
                    <a:pt x="8890" y="11499"/>
                    <a:pt x="8990" y="11399"/>
                    <a:pt x="8990" y="11277"/>
                  </a:cubicBezTo>
                  <a:lnTo>
                    <a:pt x="8990" y="10972"/>
                  </a:lnTo>
                  <a:cubicBezTo>
                    <a:pt x="8990" y="10653"/>
                    <a:pt x="8730" y="10393"/>
                    <a:pt x="8411" y="10393"/>
                  </a:cubicBezTo>
                  <a:lnTo>
                    <a:pt x="8207" y="10393"/>
                  </a:lnTo>
                  <a:lnTo>
                    <a:pt x="7644" y="8990"/>
                  </a:lnTo>
                  <a:lnTo>
                    <a:pt x="12391" y="8990"/>
                  </a:lnTo>
                  <a:cubicBezTo>
                    <a:pt x="12886" y="8990"/>
                    <a:pt x="13290" y="8587"/>
                    <a:pt x="13290" y="8092"/>
                  </a:cubicBezTo>
                  <a:lnTo>
                    <a:pt x="13290" y="900"/>
                  </a:lnTo>
                  <a:cubicBezTo>
                    <a:pt x="13290" y="405"/>
                    <a:pt x="12886" y="0"/>
                    <a:pt x="1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1177525" y="2842761"/>
              <a:ext cx="52476" cy="11249"/>
            </a:xfrm>
            <a:custGeom>
              <a:avLst/>
              <a:gdLst/>
              <a:ahLst/>
              <a:cxnLst/>
              <a:rect l="l" t="t" r="r" b="b"/>
              <a:pathLst>
                <a:path w="1824" h="391" extrusionOk="0">
                  <a:moveTo>
                    <a:pt x="196" y="1"/>
                  </a:moveTo>
                  <a:cubicBezTo>
                    <a:pt x="89" y="1"/>
                    <a:pt x="1" y="89"/>
                    <a:pt x="1" y="196"/>
                  </a:cubicBezTo>
                  <a:cubicBezTo>
                    <a:pt x="1" y="304"/>
                    <a:pt x="89" y="391"/>
                    <a:pt x="196" y="391"/>
                  </a:cubicBezTo>
                  <a:lnTo>
                    <a:pt x="1629" y="391"/>
                  </a:lnTo>
                  <a:cubicBezTo>
                    <a:pt x="1737" y="391"/>
                    <a:pt x="1824" y="304"/>
                    <a:pt x="1824" y="196"/>
                  </a:cubicBezTo>
                  <a:cubicBezTo>
                    <a:pt x="1824" y="89"/>
                    <a:pt x="1737"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1125969" y="2657224"/>
              <a:ext cx="155588" cy="31848"/>
            </a:xfrm>
            <a:custGeom>
              <a:avLst/>
              <a:gdLst/>
              <a:ahLst/>
              <a:cxnLst/>
              <a:rect l="l" t="t" r="r" b="b"/>
              <a:pathLst>
                <a:path w="5408" h="1107" extrusionOk="0">
                  <a:moveTo>
                    <a:pt x="5018" y="390"/>
                  </a:moveTo>
                  <a:lnTo>
                    <a:pt x="5018" y="717"/>
                  </a:lnTo>
                  <a:lnTo>
                    <a:pt x="391" y="717"/>
                  </a:lnTo>
                  <a:lnTo>
                    <a:pt x="391" y="390"/>
                  </a:lnTo>
                  <a:close/>
                  <a:moveTo>
                    <a:pt x="225" y="0"/>
                  </a:moveTo>
                  <a:cubicBezTo>
                    <a:pt x="102" y="0"/>
                    <a:pt x="1" y="102"/>
                    <a:pt x="1" y="225"/>
                  </a:cubicBezTo>
                  <a:lnTo>
                    <a:pt x="1" y="882"/>
                  </a:lnTo>
                  <a:cubicBezTo>
                    <a:pt x="1" y="1006"/>
                    <a:pt x="102" y="1107"/>
                    <a:pt x="225" y="1107"/>
                  </a:cubicBezTo>
                  <a:lnTo>
                    <a:pt x="5183" y="1107"/>
                  </a:lnTo>
                  <a:cubicBezTo>
                    <a:pt x="5307" y="1107"/>
                    <a:pt x="5407" y="1006"/>
                    <a:pt x="5407" y="882"/>
                  </a:cubicBezTo>
                  <a:lnTo>
                    <a:pt x="5407" y="225"/>
                  </a:lnTo>
                  <a:cubicBezTo>
                    <a:pt x="5407" y="102"/>
                    <a:pt x="5307" y="0"/>
                    <a:pt x="5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1156926" y="2698451"/>
              <a:ext cx="93704" cy="11249"/>
            </a:xfrm>
            <a:custGeom>
              <a:avLst/>
              <a:gdLst/>
              <a:ahLst/>
              <a:cxnLst/>
              <a:rect l="l" t="t" r="r" b="b"/>
              <a:pathLst>
                <a:path w="3257" h="391" extrusionOk="0">
                  <a:moveTo>
                    <a:pt x="196" y="0"/>
                  </a:moveTo>
                  <a:cubicBezTo>
                    <a:pt x="88" y="0"/>
                    <a:pt x="0" y="88"/>
                    <a:pt x="0" y="196"/>
                  </a:cubicBezTo>
                  <a:cubicBezTo>
                    <a:pt x="0" y="303"/>
                    <a:pt x="88" y="390"/>
                    <a:pt x="196" y="390"/>
                  </a:cubicBezTo>
                  <a:lnTo>
                    <a:pt x="3062" y="390"/>
                  </a:lnTo>
                  <a:cubicBezTo>
                    <a:pt x="3169" y="390"/>
                    <a:pt x="3256" y="303"/>
                    <a:pt x="3256" y="196"/>
                  </a:cubicBezTo>
                  <a:cubicBezTo>
                    <a:pt x="3256" y="88"/>
                    <a:pt x="3169" y="0"/>
                    <a:pt x="3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1177525" y="2719079"/>
              <a:ext cx="52476" cy="11220"/>
            </a:xfrm>
            <a:custGeom>
              <a:avLst/>
              <a:gdLst/>
              <a:ahLst/>
              <a:cxnLst/>
              <a:rect l="l" t="t" r="r" b="b"/>
              <a:pathLst>
                <a:path w="1824" h="390" extrusionOk="0">
                  <a:moveTo>
                    <a:pt x="196" y="1"/>
                  </a:moveTo>
                  <a:cubicBezTo>
                    <a:pt x="89" y="1"/>
                    <a:pt x="1" y="88"/>
                    <a:pt x="1" y="195"/>
                  </a:cubicBezTo>
                  <a:cubicBezTo>
                    <a:pt x="1" y="303"/>
                    <a:pt x="89" y="390"/>
                    <a:pt x="196" y="390"/>
                  </a:cubicBezTo>
                  <a:lnTo>
                    <a:pt x="1629" y="390"/>
                  </a:lnTo>
                  <a:cubicBezTo>
                    <a:pt x="1737" y="390"/>
                    <a:pt x="1824" y="303"/>
                    <a:pt x="1824" y="195"/>
                  </a:cubicBezTo>
                  <a:cubicBezTo>
                    <a:pt x="1824" y="88"/>
                    <a:pt x="1737"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1260009" y="2739707"/>
              <a:ext cx="83404" cy="11220"/>
            </a:xfrm>
            <a:custGeom>
              <a:avLst/>
              <a:gdLst/>
              <a:ahLst/>
              <a:cxnLst/>
              <a:rect l="l" t="t" r="r" b="b"/>
              <a:pathLst>
                <a:path w="2899" h="390" extrusionOk="0">
                  <a:moveTo>
                    <a:pt x="195" y="0"/>
                  </a:moveTo>
                  <a:cubicBezTo>
                    <a:pt x="88" y="0"/>
                    <a:pt x="1" y="87"/>
                    <a:pt x="1" y="195"/>
                  </a:cubicBezTo>
                  <a:cubicBezTo>
                    <a:pt x="1" y="302"/>
                    <a:pt x="88" y="389"/>
                    <a:pt x="195" y="389"/>
                  </a:cubicBezTo>
                  <a:lnTo>
                    <a:pt x="2703" y="389"/>
                  </a:lnTo>
                  <a:cubicBezTo>
                    <a:pt x="2811" y="389"/>
                    <a:pt x="2899" y="302"/>
                    <a:pt x="2899" y="195"/>
                  </a:cubicBezTo>
                  <a:cubicBezTo>
                    <a:pt x="2899" y="87"/>
                    <a:pt x="2811" y="0"/>
                    <a:pt x="2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1084742" y="2739707"/>
              <a:ext cx="165888" cy="11220"/>
            </a:xfrm>
            <a:custGeom>
              <a:avLst/>
              <a:gdLst/>
              <a:ahLst/>
              <a:cxnLst/>
              <a:rect l="l" t="t" r="r" b="b"/>
              <a:pathLst>
                <a:path w="5766" h="390" extrusionOk="0">
                  <a:moveTo>
                    <a:pt x="195" y="0"/>
                  </a:moveTo>
                  <a:cubicBezTo>
                    <a:pt x="88" y="0"/>
                    <a:pt x="1" y="87"/>
                    <a:pt x="1" y="195"/>
                  </a:cubicBezTo>
                  <a:cubicBezTo>
                    <a:pt x="1" y="302"/>
                    <a:pt x="88" y="389"/>
                    <a:pt x="195" y="389"/>
                  </a:cubicBezTo>
                  <a:lnTo>
                    <a:pt x="5571" y="389"/>
                  </a:lnTo>
                  <a:cubicBezTo>
                    <a:pt x="5678" y="389"/>
                    <a:pt x="5765" y="302"/>
                    <a:pt x="5765" y="195"/>
                  </a:cubicBezTo>
                  <a:cubicBezTo>
                    <a:pt x="5765" y="87"/>
                    <a:pt x="5678" y="0"/>
                    <a:pt x="5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1229081" y="2760307"/>
              <a:ext cx="73076" cy="11249"/>
            </a:xfrm>
            <a:custGeom>
              <a:avLst/>
              <a:gdLst/>
              <a:ahLst/>
              <a:cxnLst/>
              <a:rect l="l" t="t" r="r" b="b"/>
              <a:pathLst>
                <a:path w="2540" h="391" extrusionOk="0">
                  <a:moveTo>
                    <a:pt x="195" y="1"/>
                  </a:moveTo>
                  <a:cubicBezTo>
                    <a:pt x="87" y="1"/>
                    <a:pt x="1" y="88"/>
                    <a:pt x="1" y="195"/>
                  </a:cubicBezTo>
                  <a:cubicBezTo>
                    <a:pt x="1" y="303"/>
                    <a:pt x="87" y="391"/>
                    <a:pt x="195" y="391"/>
                  </a:cubicBezTo>
                  <a:lnTo>
                    <a:pt x="2345" y="391"/>
                  </a:lnTo>
                  <a:cubicBezTo>
                    <a:pt x="2453" y="391"/>
                    <a:pt x="2540" y="303"/>
                    <a:pt x="2540" y="195"/>
                  </a:cubicBezTo>
                  <a:cubicBezTo>
                    <a:pt x="2540" y="88"/>
                    <a:pt x="2453"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1136298" y="2760307"/>
              <a:ext cx="83404" cy="11249"/>
            </a:xfrm>
            <a:custGeom>
              <a:avLst/>
              <a:gdLst/>
              <a:ahLst/>
              <a:cxnLst/>
              <a:rect l="l" t="t" r="r" b="b"/>
              <a:pathLst>
                <a:path w="2899" h="391" extrusionOk="0">
                  <a:moveTo>
                    <a:pt x="195" y="1"/>
                  </a:moveTo>
                  <a:cubicBezTo>
                    <a:pt x="88" y="1"/>
                    <a:pt x="1" y="88"/>
                    <a:pt x="1" y="195"/>
                  </a:cubicBezTo>
                  <a:cubicBezTo>
                    <a:pt x="1" y="303"/>
                    <a:pt x="88" y="391"/>
                    <a:pt x="195" y="391"/>
                  </a:cubicBezTo>
                  <a:lnTo>
                    <a:pt x="2703" y="391"/>
                  </a:lnTo>
                  <a:cubicBezTo>
                    <a:pt x="2811" y="391"/>
                    <a:pt x="2899" y="303"/>
                    <a:pt x="2899" y="195"/>
                  </a:cubicBezTo>
                  <a:cubicBezTo>
                    <a:pt x="2899" y="88"/>
                    <a:pt x="2811"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1064142" y="2760307"/>
              <a:ext cx="62747" cy="11249"/>
            </a:xfrm>
            <a:custGeom>
              <a:avLst/>
              <a:gdLst/>
              <a:ahLst/>
              <a:cxnLst/>
              <a:rect l="l" t="t" r="r" b="b"/>
              <a:pathLst>
                <a:path w="2181" h="391" extrusionOk="0">
                  <a:moveTo>
                    <a:pt x="195" y="1"/>
                  </a:moveTo>
                  <a:cubicBezTo>
                    <a:pt x="87" y="1"/>
                    <a:pt x="0" y="88"/>
                    <a:pt x="0" y="195"/>
                  </a:cubicBezTo>
                  <a:cubicBezTo>
                    <a:pt x="0" y="303"/>
                    <a:pt x="87" y="391"/>
                    <a:pt x="195" y="391"/>
                  </a:cubicBezTo>
                  <a:lnTo>
                    <a:pt x="1987" y="391"/>
                  </a:lnTo>
                  <a:cubicBezTo>
                    <a:pt x="2094" y="391"/>
                    <a:pt x="2181" y="303"/>
                    <a:pt x="2181" y="195"/>
                  </a:cubicBezTo>
                  <a:cubicBezTo>
                    <a:pt x="2181" y="88"/>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2"/>
            <p:cNvSpPr/>
            <p:nvPr/>
          </p:nvSpPr>
          <p:spPr>
            <a:xfrm>
              <a:off x="1311564" y="2760307"/>
              <a:ext cx="31848" cy="52476"/>
            </a:xfrm>
            <a:custGeom>
              <a:avLst/>
              <a:gdLst/>
              <a:ahLst/>
              <a:cxnLst/>
              <a:rect l="l" t="t" r="r" b="b"/>
              <a:pathLst>
                <a:path w="1107" h="1824" extrusionOk="0">
                  <a:moveTo>
                    <a:pt x="195" y="1"/>
                  </a:moveTo>
                  <a:cubicBezTo>
                    <a:pt x="87" y="1"/>
                    <a:pt x="1" y="88"/>
                    <a:pt x="1" y="195"/>
                  </a:cubicBezTo>
                  <a:cubicBezTo>
                    <a:pt x="1" y="303"/>
                    <a:pt x="87" y="391"/>
                    <a:pt x="195" y="391"/>
                  </a:cubicBezTo>
                  <a:lnTo>
                    <a:pt x="358" y="391"/>
                  </a:lnTo>
                  <a:lnTo>
                    <a:pt x="358" y="1434"/>
                  </a:lnTo>
                  <a:lnTo>
                    <a:pt x="195" y="1434"/>
                  </a:lnTo>
                  <a:cubicBezTo>
                    <a:pt x="87" y="1434"/>
                    <a:pt x="1" y="1521"/>
                    <a:pt x="1" y="1629"/>
                  </a:cubicBezTo>
                  <a:cubicBezTo>
                    <a:pt x="1" y="1737"/>
                    <a:pt x="87" y="1824"/>
                    <a:pt x="195" y="1824"/>
                  </a:cubicBezTo>
                  <a:lnTo>
                    <a:pt x="911" y="1824"/>
                  </a:lnTo>
                  <a:cubicBezTo>
                    <a:pt x="1019" y="1824"/>
                    <a:pt x="1107" y="1737"/>
                    <a:pt x="1107" y="1629"/>
                  </a:cubicBezTo>
                  <a:cubicBezTo>
                    <a:pt x="1107" y="1521"/>
                    <a:pt x="1019" y="1434"/>
                    <a:pt x="911" y="1434"/>
                  </a:cubicBezTo>
                  <a:lnTo>
                    <a:pt x="748" y="1434"/>
                  </a:lnTo>
                  <a:lnTo>
                    <a:pt x="748" y="391"/>
                  </a:lnTo>
                  <a:lnTo>
                    <a:pt x="911" y="391"/>
                  </a:lnTo>
                  <a:cubicBezTo>
                    <a:pt x="1019" y="391"/>
                    <a:pt x="1107" y="303"/>
                    <a:pt x="1107" y="195"/>
                  </a:cubicBezTo>
                  <a:cubicBezTo>
                    <a:pt x="1107" y="88"/>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2"/>
            <p:cNvSpPr/>
            <p:nvPr/>
          </p:nvSpPr>
          <p:spPr>
            <a:xfrm>
              <a:off x="1105370" y="2780935"/>
              <a:ext cx="196787" cy="11249"/>
            </a:xfrm>
            <a:custGeom>
              <a:avLst/>
              <a:gdLst/>
              <a:ahLst/>
              <a:cxnLst/>
              <a:rect l="l" t="t" r="r" b="b"/>
              <a:pathLst>
                <a:path w="6840" h="391" extrusionOk="0">
                  <a:moveTo>
                    <a:pt x="196" y="0"/>
                  </a:moveTo>
                  <a:cubicBezTo>
                    <a:pt x="88" y="0"/>
                    <a:pt x="0" y="87"/>
                    <a:pt x="0" y="195"/>
                  </a:cubicBezTo>
                  <a:cubicBezTo>
                    <a:pt x="0" y="302"/>
                    <a:pt x="88" y="390"/>
                    <a:pt x="196" y="390"/>
                  </a:cubicBezTo>
                  <a:lnTo>
                    <a:pt x="6645" y="390"/>
                  </a:lnTo>
                  <a:cubicBezTo>
                    <a:pt x="6753" y="390"/>
                    <a:pt x="6840" y="302"/>
                    <a:pt x="6840" y="195"/>
                  </a:cubicBezTo>
                  <a:cubicBezTo>
                    <a:pt x="6840" y="87"/>
                    <a:pt x="6753" y="0"/>
                    <a:pt x="6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2"/>
            <p:cNvSpPr/>
            <p:nvPr/>
          </p:nvSpPr>
          <p:spPr>
            <a:xfrm>
              <a:off x="1064142" y="2780935"/>
              <a:ext cx="31848" cy="11249"/>
            </a:xfrm>
            <a:custGeom>
              <a:avLst/>
              <a:gdLst/>
              <a:ahLst/>
              <a:cxnLst/>
              <a:rect l="l" t="t" r="r" b="b"/>
              <a:pathLst>
                <a:path w="1107" h="391" extrusionOk="0">
                  <a:moveTo>
                    <a:pt x="195" y="0"/>
                  </a:moveTo>
                  <a:cubicBezTo>
                    <a:pt x="87" y="0"/>
                    <a:pt x="0" y="87"/>
                    <a:pt x="0" y="195"/>
                  </a:cubicBezTo>
                  <a:cubicBezTo>
                    <a:pt x="0" y="303"/>
                    <a:pt x="87" y="390"/>
                    <a:pt x="195" y="390"/>
                  </a:cubicBezTo>
                  <a:lnTo>
                    <a:pt x="911" y="390"/>
                  </a:lnTo>
                  <a:cubicBezTo>
                    <a:pt x="1019" y="390"/>
                    <a:pt x="1107" y="303"/>
                    <a:pt x="1107" y="195"/>
                  </a:cubicBezTo>
                  <a:cubicBezTo>
                    <a:pt x="1107" y="87"/>
                    <a:pt x="1019"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2"/>
            <p:cNvSpPr/>
            <p:nvPr/>
          </p:nvSpPr>
          <p:spPr>
            <a:xfrm>
              <a:off x="1187853" y="2801534"/>
              <a:ext cx="52476" cy="11249"/>
            </a:xfrm>
            <a:custGeom>
              <a:avLst/>
              <a:gdLst/>
              <a:ahLst/>
              <a:cxnLst/>
              <a:rect l="l" t="t" r="r" b="b"/>
              <a:pathLst>
                <a:path w="1824" h="391" extrusionOk="0">
                  <a:moveTo>
                    <a:pt x="195" y="1"/>
                  </a:moveTo>
                  <a:cubicBezTo>
                    <a:pt x="87" y="1"/>
                    <a:pt x="1" y="89"/>
                    <a:pt x="1" y="196"/>
                  </a:cubicBezTo>
                  <a:cubicBezTo>
                    <a:pt x="1" y="304"/>
                    <a:pt x="87" y="391"/>
                    <a:pt x="195" y="391"/>
                  </a:cubicBezTo>
                  <a:lnTo>
                    <a:pt x="1629" y="391"/>
                  </a:lnTo>
                  <a:cubicBezTo>
                    <a:pt x="1736" y="391"/>
                    <a:pt x="1823" y="304"/>
                    <a:pt x="1823" y="196"/>
                  </a:cubicBezTo>
                  <a:cubicBezTo>
                    <a:pt x="1823" y="89"/>
                    <a:pt x="1736"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2"/>
            <p:cNvSpPr/>
            <p:nvPr/>
          </p:nvSpPr>
          <p:spPr>
            <a:xfrm>
              <a:off x="1064142" y="2801534"/>
              <a:ext cx="114303" cy="11249"/>
            </a:xfrm>
            <a:custGeom>
              <a:avLst/>
              <a:gdLst/>
              <a:ahLst/>
              <a:cxnLst/>
              <a:rect l="l" t="t" r="r" b="b"/>
              <a:pathLst>
                <a:path w="3973" h="391" extrusionOk="0">
                  <a:moveTo>
                    <a:pt x="195" y="1"/>
                  </a:moveTo>
                  <a:cubicBezTo>
                    <a:pt x="87" y="1"/>
                    <a:pt x="0" y="89"/>
                    <a:pt x="0" y="196"/>
                  </a:cubicBezTo>
                  <a:cubicBezTo>
                    <a:pt x="0" y="304"/>
                    <a:pt x="87" y="391"/>
                    <a:pt x="195" y="391"/>
                  </a:cubicBezTo>
                  <a:lnTo>
                    <a:pt x="3778" y="391"/>
                  </a:lnTo>
                  <a:cubicBezTo>
                    <a:pt x="3886" y="391"/>
                    <a:pt x="3973" y="304"/>
                    <a:pt x="3973" y="196"/>
                  </a:cubicBezTo>
                  <a:cubicBezTo>
                    <a:pt x="3973" y="89"/>
                    <a:pt x="3886" y="1"/>
                    <a:pt x="3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2"/>
            <p:cNvSpPr/>
            <p:nvPr/>
          </p:nvSpPr>
          <p:spPr>
            <a:xfrm>
              <a:off x="1249709" y="2801534"/>
              <a:ext cx="31848" cy="11249"/>
            </a:xfrm>
            <a:custGeom>
              <a:avLst/>
              <a:gdLst/>
              <a:ahLst/>
              <a:cxnLst/>
              <a:rect l="l" t="t" r="r" b="b"/>
              <a:pathLst>
                <a:path w="1107" h="391" extrusionOk="0">
                  <a:moveTo>
                    <a:pt x="195" y="1"/>
                  </a:moveTo>
                  <a:cubicBezTo>
                    <a:pt x="88" y="1"/>
                    <a:pt x="0" y="89"/>
                    <a:pt x="0" y="196"/>
                  </a:cubicBezTo>
                  <a:cubicBezTo>
                    <a:pt x="0" y="304"/>
                    <a:pt x="88" y="391"/>
                    <a:pt x="195" y="391"/>
                  </a:cubicBezTo>
                  <a:lnTo>
                    <a:pt x="912" y="391"/>
                  </a:lnTo>
                  <a:cubicBezTo>
                    <a:pt x="1019" y="391"/>
                    <a:pt x="1106" y="304"/>
                    <a:pt x="1106" y="196"/>
                  </a:cubicBezTo>
                  <a:cubicBezTo>
                    <a:pt x="1106" y="89"/>
                    <a:pt x="1019"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2"/>
            <p:cNvSpPr/>
            <p:nvPr/>
          </p:nvSpPr>
          <p:spPr>
            <a:xfrm>
              <a:off x="1077894" y="2636596"/>
              <a:ext cx="296446" cy="142009"/>
            </a:xfrm>
            <a:custGeom>
              <a:avLst/>
              <a:gdLst/>
              <a:ahLst/>
              <a:cxnLst/>
              <a:rect l="l" t="t" r="r" b="b"/>
              <a:pathLst>
                <a:path w="10304" h="4936" extrusionOk="0">
                  <a:moveTo>
                    <a:pt x="9914" y="390"/>
                  </a:moveTo>
                  <a:lnTo>
                    <a:pt x="9914" y="2171"/>
                  </a:lnTo>
                  <a:cubicBezTo>
                    <a:pt x="9538" y="1401"/>
                    <a:pt x="8904" y="767"/>
                    <a:pt x="8133" y="390"/>
                  </a:cubicBezTo>
                  <a:close/>
                  <a:moveTo>
                    <a:pt x="7394" y="523"/>
                  </a:moveTo>
                  <a:lnTo>
                    <a:pt x="7394" y="523"/>
                  </a:lnTo>
                  <a:cubicBezTo>
                    <a:pt x="7956" y="682"/>
                    <a:pt x="8471" y="983"/>
                    <a:pt x="8896" y="1408"/>
                  </a:cubicBezTo>
                  <a:cubicBezTo>
                    <a:pt x="9321" y="1833"/>
                    <a:pt x="9622" y="2348"/>
                    <a:pt x="9782" y="2910"/>
                  </a:cubicBezTo>
                  <a:cubicBezTo>
                    <a:pt x="9387" y="2450"/>
                    <a:pt x="8804" y="2157"/>
                    <a:pt x="8154" y="2151"/>
                  </a:cubicBezTo>
                  <a:cubicBezTo>
                    <a:pt x="8147" y="1500"/>
                    <a:pt x="7854" y="917"/>
                    <a:pt x="7394" y="523"/>
                  </a:cubicBezTo>
                  <a:close/>
                  <a:moveTo>
                    <a:pt x="196" y="1"/>
                  </a:moveTo>
                  <a:cubicBezTo>
                    <a:pt x="88" y="1"/>
                    <a:pt x="0" y="88"/>
                    <a:pt x="0" y="195"/>
                  </a:cubicBezTo>
                  <a:cubicBezTo>
                    <a:pt x="0" y="303"/>
                    <a:pt x="88" y="390"/>
                    <a:pt x="196" y="390"/>
                  </a:cubicBezTo>
                  <a:cubicBezTo>
                    <a:pt x="200" y="390"/>
                    <a:pt x="5980" y="391"/>
                    <a:pt x="5984" y="391"/>
                  </a:cubicBezTo>
                  <a:cubicBezTo>
                    <a:pt x="6966" y="391"/>
                    <a:pt x="7764" y="1189"/>
                    <a:pt x="7764" y="2170"/>
                  </a:cubicBezTo>
                  <a:lnTo>
                    <a:pt x="7764" y="2319"/>
                  </a:lnTo>
                  <a:cubicBezTo>
                    <a:pt x="7764" y="2441"/>
                    <a:pt x="7863" y="2540"/>
                    <a:pt x="7985" y="2540"/>
                  </a:cubicBezTo>
                  <a:lnTo>
                    <a:pt x="8135" y="2540"/>
                  </a:lnTo>
                  <a:cubicBezTo>
                    <a:pt x="9116" y="2540"/>
                    <a:pt x="9914" y="3338"/>
                    <a:pt x="9914" y="4319"/>
                  </a:cubicBezTo>
                  <a:cubicBezTo>
                    <a:pt x="9914" y="4323"/>
                    <a:pt x="9914" y="4326"/>
                    <a:pt x="9914" y="4329"/>
                  </a:cubicBezTo>
                  <a:lnTo>
                    <a:pt x="9914" y="4741"/>
                  </a:lnTo>
                  <a:cubicBezTo>
                    <a:pt x="9914" y="4849"/>
                    <a:pt x="10001" y="4936"/>
                    <a:pt x="10109" y="4936"/>
                  </a:cubicBezTo>
                  <a:cubicBezTo>
                    <a:pt x="10216" y="4936"/>
                    <a:pt x="10303" y="4849"/>
                    <a:pt x="10303" y="4741"/>
                  </a:cubicBezTo>
                  <a:lnTo>
                    <a:pt x="10303" y="195"/>
                  </a:lnTo>
                  <a:cubicBezTo>
                    <a:pt x="10303" y="88"/>
                    <a:pt x="10216" y="1"/>
                    <a:pt x="10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2"/>
          <p:cNvGrpSpPr/>
          <p:nvPr/>
        </p:nvGrpSpPr>
        <p:grpSpPr>
          <a:xfrm>
            <a:off x="8023034" y="3363793"/>
            <a:ext cx="242531" cy="382382"/>
            <a:chOff x="6290932" y="3353343"/>
            <a:chExt cx="242531" cy="382382"/>
          </a:xfrm>
        </p:grpSpPr>
        <p:sp>
          <p:nvSpPr>
            <p:cNvPr id="1057" name="Google Shape;1057;p52"/>
            <p:cNvSpPr/>
            <p:nvPr/>
          </p:nvSpPr>
          <p:spPr>
            <a:xfrm>
              <a:off x="6342488" y="3683248"/>
              <a:ext cx="31820" cy="31848"/>
            </a:xfrm>
            <a:custGeom>
              <a:avLst/>
              <a:gdLst/>
              <a:ahLst/>
              <a:cxnLst/>
              <a:rect l="l" t="t" r="r" b="b"/>
              <a:pathLst>
                <a:path w="1106" h="1107" extrusionOk="0">
                  <a:moveTo>
                    <a:pt x="552" y="390"/>
                  </a:moveTo>
                  <a:cubicBezTo>
                    <a:pt x="643" y="390"/>
                    <a:pt x="717" y="464"/>
                    <a:pt x="717" y="554"/>
                  </a:cubicBezTo>
                  <a:cubicBezTo>
                    <a:pt x="717" y="643"/>
                    <a:pt x="643" y="717"/>
                    <a:pt x="552" y="717"/>
                  </a:cubicBezTo>
                  <a:cubicBezTo>
                    <a:pt x="462" y="717"/>
                    <a:pt x="389" y="643"/>
                    <a:pt x="389" y="554"/>
                  </a:cubicBezTo>
                  <a:cubicBezTo>
                    <a:pt x="389" y="464"/>
                    <a:pt x="462" y="390"/>
                    <a:pt x="552" y="390"/>
                  </a:cubicBezTo>
                  <a:close/>
                  <a:moveTo>
                    <a:pt x="552" y="0"/>
                  </a:moveTo>
                  <a:cubicBezTo>
                    <a:pt x="248" y="0"/>
                    <a:pt x="0" y="249"/>
                    <a:pt x="0" y="554"/>
                  </a:cubicBezTo>
                  <a:cubicBezTo>
                    <a:pt x="0" y="859"/>
                    <a:pt x="247" y="1107"/>
                    <a:pt x="552" y="1107"/>
                  </a:cubicBezTo>
                  <a:cubicBezTo>
                    <a:pt x="857" y="1107"/>
                    <a:pt x="1106" y="859"/>
                    <a:pt x="1106" y="554"/>
                  </a:cubicBezTo>
                  <a:cubicBezTo>
                    <a:pt x="1106" y="249"/>
                    <a:pt x="857"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6290932" y="3353343"/>
              <a:ext cx="242531" cy="382382"/>
            </a:xfrm>
            <a:custGeom>
              <a:avLst/>
              <a:gdLst/>
              <a:ahLst/>
              <a:cxnLst/>
              <a:rect l="l" t="t" r="r" b="b"/>
              <a:pathLst>
                <a:path w="8430" h="13291" extrusionOk="0">
                  <a:moveTo>
                    <a:pt x="4658" y="390"/>
                  </a:moveTo>
                  <a:lnTo>
                    <a:pt x="4658" y="717"/>
                  </a:lnTo>
                  <a:lnTo>
                    <a:pt x="2898" y="717"/>
                  </a:lnTo>
                  <a:lnTo>
                    <a:pt x="2898" y="390"/>
                  </a:lnTo>
                  <a:close/>
                  <a:moveTo>
                    <a:pt x="2150" y="2539"/>
                  </a:moveTo>
                  <a:lnTo>
                    <a:pt x="2150" y="3226"/>
                  </a:lnTo>
                  <a:lnTo>
                    <a:pt x="1823" y="3226"/>
                  </a:lnTo>
                  <a:lnTo>
                    <a:pt x="1823" y="2539"/>
                  </a:lnTo>
                  <a:close/>
                  <a:moveTo>
                    <a:pt x="5734" y="2539"/>
                  </a:moveTo>
                  <a:lnTo>
                    <a:pt x="5734" y="3226"/>
                  </a:lnTo>
                  <a:lnTo>
                    <a:pt x="5406" y="3226"/>
                  </a:lnTo>
                  <a:lnTo>
                    <a:pt x="5406" y="2539"/>
                  </a:lnTo>
                  <a:close/>
                  <a:moveTo>
                    <a:pt x="7649" y="3974"/>
                  </a:moveTo>
                  <a:cubicBezTo>
                    <a:pt x="7747" y="3974"/>
                    <a:pt x="7847" y="3992"/>
                    <a:pt x="7942" y="4029"/>
                  </a:cubicBezTo>
                  <a:lnTo>
                    <a:pt x="7601" y="4621"/>
                  </a:lnTo>
                  <a:cubicBezTo>
                    <a:pt x="7443" y="4550"/>
                    <a:pt x="7276" y="4515"/>
                    <a:pt x="7111" y="4515"/>
                  </a:cubicBezTo>
                  <a:cubicBezTo>
                    <a:pt x="7024" y="4515"/>
                    <a:pt x="6938" y="4525"/>
                    <a:pt x="6853" y="4543"/>
                  </a:cubicBezTo>
                  <a:lnTo>
                    <a:pt x="6951" y="4376"/>
                  </a:lnTo>
                  <a:cubicBezTo>
                    <a:pt x="7099" y="4118"/>
                    <a:pt x="7370" y="3974"/>
                    <a:pt x="7649" y="3974"/>
                  </a:cubicBezTo>
                  <a:close/>
                  <a:moveTo>
                    <a:pt x="6809" y="2417"/>
                  </a:moveTo>
                  <a:lnTo>
                    <a:pt x="6809" y="3928"/>
                  </a:lnTo>
                  <a:cubicBezTo>
                    <a:pt x="6734" y="4001"/>
                    <a:pt x="6668" y="4086"/>
                    <a:pt x="6613" y="4180"/>
                  </a:cubicBezTo>
                  <a:lnTo>
                    <a:pt x="6131" y="5017"/>
                  </a:lnTo>
                  <a:lnTo>
                    <a:pt x="748" y="5017"/>
                  </a:lnTo>
                  <a:lnTo>
                    <a:pt x="748" y="2417"/>
                  </a:lnTo>
                  <a:lnTo>
                    <a:pt x="1434" y="2691"/>
                  </a:lnTo>
                  <a:lnTo>
                    <a:pt x="1434" y="3290"/>
                  </a:lnTo>
                  <a:cubicBezTo>
                    <a:pt x="1434" y="3469"/>
                    <a:pt x="1579" y="3615"/>
                    <a:pt x="1758" y="3615"/>
                  </a:cubicBezTo>
                  <a:lnTo>
                    <a:pt x="2215" y="3615"/>
                  </a:lnTo>
                  <a:cubicBezTo>
                    <a:pt x="2394" y="3615"/>
                    <a:pt x="2540" y="3469"/>
                    <a:pt x="2540" y="3290"/>
                  </a:cubicBezTo>
                  <a:lnTo>
                    <a:pt x="2540" y="3134"/>
                  </a:lnTo>
                  <a:lnTo>
                    <a:pt x="3607" y="3561"/>
                  </a:lnTo>
                  <a:cubicBezTo>
                    <a:pt x="3662" y="3583"/>
                    <a:pt x="3720" y="3594"/>
                    <a:pt x="3778" y="3594"/>
                  </a:cubicBezTo>
                  <a:cubicBezTo>
                    <a:pt x="3837" y="3594"/>
                    <a:pt x="3895" y="3583"/>
                    <a:pt x="3950" y="3561"/>
                  </a:cubicBezTo>
                  <a:lnTo>
                    <a:pt x="5017" y="3134"/>
                  </a:lnTo>
                  <a:lnTo>
                    <a:pt x="5017" y="3290"/>
                  </a:lnTo>
                  <a:cubicBezTo>
                    <a:pt x="5017" y="3469"/>
                    <a:pt x="5163" y="3615"/>
                    <a:pt x="5342" y="3615"/>
                  </a:cubicBezTo>
                  <a:lnTo>
                    <a:pt x="5799" y="3615"/>
                  </a:lnTo>
                  <a:cubicBezTo>
                    <a:pt x="5978" y="3615"/>
                    <a:pt x="6123" y="3469"/>
                    <a:pt x="6123" y="3290"/>
                  </a:cubicBezTo>
                  <a:lnTo>
                    <a:pt x="6123" y="2691"/>
                  </a:lnTo>
                  <a:lnTo>
                    <a:pt x="6809" y="2417"/>
                  </a:lnTo>
                  <a:close/>
                  <a:moveTo>
                    <a:pt x="3743" y="5407"/>
                  </a:moveTo>
                  <a:cubicBezTo>
                    <a:pt x="3712" y="5456"/>
                    <a:pt x="3676" y="5503"/>
                    <a:pt x="3634" y="5545"/>
                  </a:cubicBezTo>
                  <a:lnTo>
                    <a:pt x="3376" y="5803"/>
                  </a:lnTo>
                  <a:cubicBezTo>
                    <a:pt x="3295" y="5884"/>
                    <a:pt x="3237" y="5984"/>
                    <a:pt x="3206" y="6095"/>
                  </a:cubicBezTo>
                  <a:lnTo>
                    <a:pt x="2115" y="6095"/>
                  </a:lnTo>
                  <a:lnTo>
                    <a:pt x="2802" y="5407"/>
                  </a:lnTo>
                  <a:close/>
                  <a:moveTo>
                    <a:pt x="5906" y="5407"/>
                  </a:moveTo>
                  <a:lnTo>
                    <a:pt x="5646" y="5858"/>
                  </a:lnTo>
                  <a:cubicBezTo>
                    <a:pt x="5561" y="6004"/>
                    <a:pt x="5404" y="6095"/>
                    <a:pt x="5235" y="6095"/>
                  </a:cubicBezTo>
                  <a:lnTo>
                    <a:pt x="3636" y="6095"/>
                  </a:lnTo>
                  <a:cubicBezTo>
                    <a:pt x="3641" y="6089"/>
                    <a:pt x="3646" y="6083"/>
                    <a:pt x="3652" y="6078"/>
                  </a:cubicBezTo>
                  <a:lnTo>
                    <a:pt x="3909" y="5820"/>
                  </a:lnTo>
                  <a:cubicBezTo>
                    <a:pt x="4028" y="5702"/>
                    <a:pt x="4117" y="5562"/>
                    <a:pt x="4172" y="5407"/>
                  </a:cubicBezTo>
                  <a:close/>
                  <a:moveTo>
                    <a:pt x="2821" y="10067"/>
                  </a:moveTo>
                  <a:lnTo>
                    <a:pt x="2821" y="10754"/>
                  </a:lnTo>
                  <a:lnTo>
                    <a:pt x="1997" y="10754"/>
                  </a:lnTo>
                  <a:cubicBezTo>
                    <a:pt x="1889" y="10754"/>
                    <a:pt x="1803" y="10841"/>
                    <a:pt x="1803" y="10948"/>
                  </a:cubicBezTo>
                  <a:cubicBezTo>
                    <a:pt x="1803" y="11056"/>
                    <a:pt x="1889" y="11143"/>
                    <a:pt x="1997" y="11143"/>
                  </a:cubicBezTo>
                  <a:lnTo>
                    <a:pt x="3180" y="11143"/>
                  </a:lnTo>
                  <a:lnTo>
                    <a:pt x="3180" y="12900"/>
                  </a:lnTo>
                  <a:lnTo>
                    <a:pt x="389" y="12900"/>
                  </a:lnTo>
                  <a:lnTo>
                    <a:pt x="389" y="11143"/>
                  </a:lnTo>
                  <a:lnTo>
                    <a:pt x="1088" y="11143"/>
                  </a:lnTo>
                  <a:cubicBezTo>
                    <a:pt x="1196" y="11143"/>
                    <a:pt x="1283" y="11056"/>
                    <a:pt x="1283" y="10948"/>
                  </a:cubicBezTo>
                  <a:cubicBezTo>
                    <a:pt x="1283" y="10841"/>
                    <a:pt x="1196" y="10754"/>
                    <a:pt x="1088" y="10754"/>
                  </a:cubicBezTo>
                  <a:lnTo>
                    <a:pt x="389" y="10754"/>
                  </a:lnTo>
                  <a:lnTo>
                    <a:pt x="389" y="10067"/>
                  </a:lnTo>
                  <a:close/>
                  <a:moveTo>
                    <a:pt x="2703" y="0"/>
                  </a:moveTo>
                  <a:cubicBezTo>
                    <a:pt x="2596" y="0"/>
                    <a:pt x="2509" y="88"/>
                    <a:pt x="2509" y="196"/>
                  </a:cubicBezTo>
                  <a:lnTo>
                    <a:pt x="2509" y="717"/>
                  </a:lnTo>
                  <a:lnTo>
                    <a:pt x="1802" y="717"/>
                  </a:lnTo>
                  <a:cubicBezTo>
                    <a:pt x="1694" y="717"/>
                    <a:pt x="1606" y="805"/>
                    <a:pt x="1606" y="912"/>
                  </a:cubicBezTo>
                  <a:cubicBezTo>
                    <a:pt x="1606" y="1020"/>
                    <a:pt x="1694" y="1106"/>
                    <a:pt x="1802" y="1106"/>
                  </a:cubicBezTo>
                  <a:lnTo>
                    <a:pt x="6809" y="1106"/>
                  </a:lnTo>
                  <a:lnTo>
                    <a:pt x="6809" y="1998"/>
                  </a:lnTo>
                  <a:lnTo>
                    <a:pt x="6069" y="2294"/>
                  </a:lnTo>
                  <a:cubicBezTo>
                    <a:pt x="6010" y="2208"/>
                    <a:pt x="5911" y="2151"/>
                    <a:pt x="5799" y="2151"/>
                  </a:cubicBezTo>
                  <a:lnTo>
                    <a:pt x="5342" y="2151"/>
                  </a:lnTo>
                  <a:cubicBezTo>
                    <a:pt x="5163" y="2151"/>
                    <a:pt x="5017" y="2296"/>
                    <a:pt x="5017" y="2475"/>
                  </a:cubicBezTo>
                  <a:lnTo>
                    <a:pt x="5017" y="2715"/>
                  </a:lnTo>
                  <a:lnTo>
                    <a:pt x="3805" y="3199"/>
                  </a:lnTo>
                  <a:cubicBezTo>
                    <a:pt x="3797" y="3203"/>
                    <a:pt x="3788" y="3205"/>
                    <a:pt x="3778" y="3205"/>
                  </a:cubicBezTo>
                  <a:cubicBezTo>
                    <a:pt x="3769" y="3205"/>
                    <a:pt x="3760" y="3203"/>
                    <a:pt x="3752" y="3199"/>
                  </a:cubicBezTo>
                  <a:lnTo>
                    <a:pt x="2540" y="2715"/>
                  </a:lnTo>
                  <a:lnTo>
                    <a:pt x="2540" y="2475"/>
                  </a:lnTo>
                  <a:cubicBezTo>
                    <a:pt x="2540" y="2295"/>
                    <a:pt x="2394" y="2151"/>
                    <a:pt x="2215" y="2151"/>
                  </a:cubicBezTo>
                  <a:lnTo>
                    <a:pt x="1758" y="2151"/>
                  </a:lnTo>
                  <a:cubicBezTo>
                    <a:pt x="1647" y="2151"/>
                    <a:pt x="1547" y="2208"/>
                    <a:pt x="1488" y="2294"/>
                  </a:cubicBezTo>
                  <a:lnTo>
                    <a:pt x="748" y="1998"/>
                  </a:lnTo>
                  <a:lnTo>
                    <a:pt x="748" y="1106"/>
                  </a:lnTo>
                  <a:lnTo>
                    <a:pt x="893" y="1106"/>
                  </a:lnTo>
                  <a:cubicBezTo>
                    <a:pt x="1000" y="1106"/>
                    <a:pt x="1087" y="1020"/>
                    <a:pt x="1087" y="912"/>
                  </a:cubicBezTo>
                  <a:cubicBezTo>
                    <a:pt x="1087" y="805"/>
                    <a:pt x="1000" y="717"/>
                    <a:pt x="893" y="717"/>
                  </a:cubicBezTo>
                  <a:lnTo>
                    <a:pt x="700" y="717"/>
                  </a:lnTo>
                  <a:cubicBezTo>
                    <a:pt x="512" y="717"/>
                    <a:pt x="359" y="871"/>
                    <a:pt x="359" y="1059"/>
                  </a:cubicBezTo>
                  <a:lnTo>
                    <a:pt x="359" y="5064"/>
                  </a:lnTo>
                  <a:cubicBezTo>
                    <a:pt x="359" y="5254"/>
                    <a:pt x="512" y="5407"/>
                    <a:pt x="700" y="5407"/>
                  </a:cubicBezTo>
                  <a:lnTo>
                    <a:pt x="2252" y="5407"/>
                  </a:lnTo>
                  <a:lnTo>
                    <a:pt x="1528" y="6131"/>
                  </a:lnTo>
                  <a:cubicBezTo>
                    <a:pt x="834" y="6283"/>
                    <a:pt x="314" y="6904"/>
                    <a:pt x="314" y="7643"/>
                  </a:cubicBezTo>
                  <a:lnTo>
                    <a:pt x="314" y="9679"/>
                  </a:lnTo>
                  <a:lnTo>
                    <a:pt x="222" y="9679"/>
                  </a:lnTo>
                  <a:cubicBezTo>
                    <a:pt x="100" y="9679"/>
                    <a:pt x="1" y="9777"/>
                    <a:pt x="1" y="9899"/>
                  </a:cubicBezTo>
                  <a:lnTo>
                    <a:pt x="1" y="13069"/>
                  </a:lnTo>
                  <a:cubicBezTo>
                    <a:pt x="1" y="13191"/>
                    <a:pt x="100" y="13290"/>
                    <a:pt x="222" y="13290"/>
                  </a:cubicBezTo>
                  <a:lnTo>
                    <a:pt x="3349" y="13290"/>
                  </a:lnTo>
                  <a:cubicBezTo>
                    <a:pt x="3470" y="13290"/>
                    <a:pt x="3570" y="13191"/>
                    <a:pt x="3570" y="13069"/>
                  </a:cubicBezTo>
                  <a:lnTo>
                    <a:pt x="3570" y="10974"/>
                  </a:lnTo>
                  <a:cubicBezTo>
                    <a:pt x="3570" y="10852"/>
                    <a:pt x="3470" y="10753"/>
                    <a:pt x="3349" y="10753"/>
                  </a:cubicBezTo>
                  <a:lnTo>
                    <a:pt x="3212" y="10753"/>
                  </a:lnTo>
                  <a:lnTo>
                    <a:pt x="3212" y="9899"/>
                  </a:lnTo>
                  <a:cubicBezTo>
                    <a:pt x="3212" y="9777"/>
                    <a:pt x="3113" y="9679"/>
                    <a:pt x="2991" y="9679"/>
                  </a:cubicBezTo>
                  <a:lnTo>
                    <a:pt x="2899" y="9679"/>
                  </a:lnTo>
                  <a:lnTo>
                    <a:pt x="2899" y="8469"/>
                  </a:lnTo>
                  <a:cubicBezTo>
                    <a:pt x="2899" y="8415"/>
                    <a:pt x="2936" y="8368"/>
                    <a:pt x="2989" y="8355"/>
                  </a:cubicBezTo>
                  <a:lnTo>
                    <a:pt x="6274" y="7557"/>
                  </a:lnTo>
                  <a:cubicBezTo>
                    <a:pt x="6335" y="7543"/>
                    <a:pt x="6387" y="7503"/>
                    <a:pt x="6418" y="7450"/>
                  </a:cubicBezTo>
                  <a:lnTo>
                    <a:pt x="6966" y="6500"/>
                  </a:lnTo>
                  <a:cubicBezTo>
                    <a:pt x="7020" y="6407"/>
                    <a:pt x="6988" y="6288"/>
                    <a:pt x="6895" y="6235"/>
                  </a:cubicBezTo>
                  <a:cubicBezTo>
                    <a:pt x="6864" y="6217"/>
                    <a:pt x="6830" y="6208"/>
                    <a:pt x="6797" y="6208"/>
                  </a:cubicBezTo>
                  <a:cubicBezTo>
                    <a:pt x="6730" y="6208"/>
                    <a:pt x="6665" y="6243"/>
                    <a:pt x="6629" y="6305"/>
                  </a:cubicBezTo>
                  <a:lnTo>
                    <a:pt x="6115" y="7195"/>
                  </a:lnTo>
                  <a:lnTo>
                    <a:pt x="2897" y="7977"/>
                  </a:lnTo>
                  <a:cubicBezTo>
                    <a:pt x="2668" y="8032"/>
                    <a:pt x="2509" y="8234"/>
                    <a:pt x="2509" y="8469"/>
                  </a:cubicBezTo>
                  <a:lnTo>
                    <a:pt x="2509" y="9679"/>
                  </a:lnTo>
                  <a:lnTo>
                    <a:pt x="704" y="9679"/>
                  </a:lnTo>
                  <a:lnTo>
                    <a:pt x="704" y="7643"/>
                  </a:lnTo>
                  <a:cubicBezTo>
                    <a:pt x="704" y="7004"/>
                    <a:pt x="1223" y="6484"/>
                    <a:pt x="1862" y="6484"/>
                  </a:cubicBezTo>
                  <a:lnTo>
                    <a:pt x="5235" y="6484"/>
                  </a:lnTo>
                  <a:cubicBezTo>
                    <a:pt x="5543" y="6484"/>
                    <a:pt x="5830" y="6318"/>
                    <a:pt x="5983" y="6053"/>
                  </a:cubicBezTo>
                  <a:lnTo>
                    <a:pt x="6410" y="5312"/>
                  </a:lnTo>
                  <a:cubicBezTo>
                    <a:pt x="6412" y="5310"/>
                    <a:pt x="6413" y="5308"/>
                    <a:pt x="6414" y="5306"/>
                  </a:cubicBezTo>
                  <a:cubicBezTo>
                    <a:pt x="6563" y="5049"/>
                    <a:pt x="6833" y="4905"/>
                    <a:pt x="7111" y="4905"/>
                  </a:cubicBezTo>
                  <a:cubicBezTo>
                    <a:pt x="7210" y="4905"/>
                    <a:pt x="7310" y="4923"/>
                    <a:pt x="7405" y="4961"/>
                  </a:cubicBezTo>
                  <a:lnTo>
                    <a:pt x="7088" y="5510"/>
                  </a:lnTo>
                  <a:cubicBezTo>
                    <a:pt x="7034" y="5603"/>
                    <a:pt x="7066" y="5722"/>
                    <a:pt x="7159" y="5776"/>
                  </a:cubicBezTo>
                  <a:cubicBezTo>
                    <a:pt x="7190" y="5793"/>
                    <a:pt x="7223" y="5802"/>
                    <a:pt x="7256" y="5802"/>
                  </a:cubicBezTo>
                  <a:cubicBezTo>
                    <a:pt x="7324" y="5802"/>
                    <a:pt x="7389" y="5767"/>
                    <a:pt x="7425" y="5704"/>
                  </a:cubicBezTo>
                  <a:cubicBezTo>
                    <a:pt x="7561" y="5471"/>
                    <a:pt x="8236" y="4302"/>
                    <a:pt x="8367" y="4074"/>
                  </a:cubicBezTo>
                  <a:cubicBezTo>
                    <a:pt x="8429" y="3966"/>
                    <a:pt x="8392" y="3829"/>
                    <a:pt x="8284" y="3768"/>
                  </a:cubicBezTo>
                  <a:lnTo>
                    <a:pt x="8284" y="3767"/>
                  </a:lnTo>
                  <a:lnTo>
                    <a:pt x="8244" y="3744"/>
                  </a:lnTo>
                  <a:cubicBezTo>
                    <a:pt x="8057" y="3636"/>
                    <a:pt x="7852" y="3584"/>
                    <a:pt x="7650" y="3584"/>
                  </a:cubicBezTo>
                  <a:cubicBezTo>
                    <a:pt x="7495" y="3584"/>
                    <a:pt x="7341" y="3615"/>
                    <a:pt x="7198" y="3673"/>
                  </a:cubicBezTo>
                  <a:lnTo>
                    <a:pt x="7198" y="1059"/>
                  </a:lnTo>
                  <a:cubicBezTo>
                    <a:pt x="7198" y="871"/>
                    <a:pt x="7045" y="717"/>
                    <a:pt x="6856" y="717"/>
                  </a:cubicBezTo>
                  <a:lnTo>
                    <a:pt x="5048" y="717"/>
                  </a:lnTo>
                  <a:lnTo>
                    <a:pt x="5048" y="196"/>
                  </a:lnTo>
                  <a:cubicBezTo>
                    <a:pt x="5048" y="88"/>
                    <a:pt x="4961"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2"/>
          <p:cNvGrpSpPr/>
          <p:nvPr/>
        </p:nvGrpSpPr>
        <p:grpSpPr>
          <a:xfrm>
            <a:off x="7165777" y="3389570"/>
            <a:ext cx="382382" cy="330826"/>
            <a:chOff x="5596683" y="3379120"/>
            <a:chExt cx="382382" cy="330826"/>
          </a:xfrm>
        </p:grpSpPr>
        <p:sp>
          <p:nvSpPr>
            <p:cNvPr id="1060" name="Google Shape;1060;p52"/>
            <p:cNvSpPr/>
            <p:nvPr/>
          </p:nvSpPr>
          <p:spPr>
            <a:xfrm>
              <a:off x="5596683" y="3379120"/>
              <a:ext cx="382382" cy="330826"/>
            </a:xfrm>
            <a:custGeom>
              <a:avLst/>
              <a:gdLst/>
              <a:ahLst/>
              <a:cxnLst/>
              <a:rect l="l" t="t" r="r" b="b"/>
              <a:pathLst>
                <a:path w="13291" h="11499" extrusionOk="0">
                  <a:moveTo>
                    <a:pt x="10946" y="1822"/>
                  </a:moveTo>
                  <a:cubicBezTo>
                    <a:pt x="11225" y="1822"/>
                    <a:pt x="11452" y="2050"/>
                    <a:pt x="11452" y="2328"/>
                  </a:cubicBezTo>
                  <a:lnTo>
                    <a:pt x="11452" y="2867"/>
                  </a:lnTo>
                  <a:lnTo>
                    <a:pt x="1824" y="2867"/>
                  </a:lnTo>
                  <a:lnTo>
                    <a:pt x="1824" y="2328"/>
                  </a:lnTo>
                  <a:cubicBezTo>
                    <a:pt x="1824" y="2050"/>
                    <a:pt x="2051" y="1822"/>
                    <a:pt x="2329" y="1822"/>
                  </a:cubicBezTo>
                  <a:close/>
                  <a:moveTo>
                    <a:pt x="6093" y="3973"/>
                  </a:moveTo>
                  <a:lnTo>
                    <a:pt x="6093" y="7167"/>
                  </a:lnTo>
                  <a:lnTo>
                    <a:pt x="2540" y="7167"/>
                  </a:lnTo>
                  <a:lnTo>
                    <a:pt x="2540" y="3973"/>
                  </a:lnTo>
                  <a:close/>
                  <a:moveTo>
                    <a:pt x="12392" y="389"/>
                  </a:moveTo>
                  <a:cubicBezTo>
                    <a:pt x="12674" y="389"/>
                    <a:pt x="12902" y="618"/>
                    <a:pt x="12902" y="899"/>
                  </a:cubicBezTo>
                  <a:lnTo>
                    <a:pt x="12902" y="7167"/>
                  </a:lnTo>
                  <a:lnTo>
                    <a:pt x="12574" y="7167"/>
                  </a:lnTo>
                  <a:lnTo>
                    <a:pt x="12574" y="911"/>
                  </a:lnTo>
                  <a:cubicBezTo>
                    <a:pt x="12574" y="804"/>
                    <a:pt x="12488" y="717"/>
                    <a:pt x="12380" y="717"/>
                  </a:cubicBezTo>
                  <a:lnTo>
                    <a:pt x="2896" y="717"/>
                  </a:lnTo>
                  <a:cubicBezTo>
                    <a:pt x="2788" y="717"/>
                    <a:pt x="2700" y="804"/>
                    <a:pt x="2700" y="911"/>
                  </a:cubicBezTo>
                  <a:cubicBezTo>
                    <a:pt x="2700" y="1019"/>
                    <a:pt x="2788" y="1106"/>
                    <a:pt x="2896" y="1106"/>
                  </a:cubicBezTo>
                  <a:lnTo>
                    <a:pt x="12185" y="1106"/>
                  </a:lnTo>
                  <a:lnTo>
                    <a:pt x="12185" y="7167"/>
                  </a:lnTo>
                  <a:lnTo>
                    <a:pt x="11840" y="7167"/>
                  </a:lnTo>
                  <a:lnTo>
                    <a:pt x="11840" y="4672"/>
                  </a:lnTo>
                  <a:cubicBezTo>
                    <a:pt x="11840" y="4564"/>
                    <a:pt x="11753" y="4477"/>
                    <a:pt x="11646" y="4477"/>
                  </a:cubicBezTo>
                  <a:cubicBezTo>
                    <a:pt x="11538" y="4477"/>
                    <a:pt x="11452" y="4564"/>
                    <a:pt x="11452" y="4672"/>
                  </a:cubicBezTo>
                  <a:lnTo>
                    <a:pt x="11452" y="7167"/>
                  </a:lnTo>
                  <a:lnTo>
                    <a:pt x="11140" y="7167"/>
                  </a:lnTo>
                  <a:cubicBezTo>
                    <a:pt x="11140" y="7058"/>
                    <a:pt x="11052" y="6972"/>
                    <a:pt x="10946" y="6972"/>
                  </a:cubicBezTo>
                  <a:cubicBezTo>
                    <a:pt x="10839" y="6972"/>
                    <a:pt x="10752" y="7058"/>
                    <a:pt x="10752" y="7167"/>
                  </a:cubicBezTo>
                  <a:lnTo>
                    <a:pt x="7199" y="7167"/>
                  </a:lnTo>
                  <a:cubicBezTo>
                    <a:pt x="7199" y="7058"/>
                    <a:pt x="7111" y="6972"/>
                    <a:pt x="7005" y="6972"/>
                  </a:cubicBezTo>
                  <a:cubicBezTo>
                    <a:pt x="6898" y="6972"/>
                    <a:pt x="6810" y="7058"/>
                    <a:pt x="6810" y="7167"/>
                  </a:cubicBezTo>
                  <a:lnTo>
                    <a:pt x="6483" y="7167"/>
                  </a:lnTo>
                  <a:lnTo>
                    <a:pt x="6483" y="3805"/>
                  </a:lnTo>
                  <a:cubicBezTo>
                    <a:pt x="6483" y="3683"/>
                    <a:pt x="6383" y="3583"/>
                    <a:pt x="6260" y="3583"/>
                  </a:cubicBezTo>
                  <a:lnTo>
                    <a:pt x="2374" y="3583"/>
                  </a:lnTo>
                  <a:cubicBezTo>
                    <a:pt x="2252" y="3583"/>
                    <a:pt x="2151" y="3683"/>
                    <a:pt x="2151" y="3805"/>
                  </a:cubicBezTo>
                  <a:lnTo>
                    <a:pt x="2151" y="7167"/>
                  </a:lnTo>
                  <a:lnTo>
                    <a:pt x="1825" y="7167"/>
                  </a:lnTo>
                  <a:lnTo>
                    <a:pt x="1825" y="3256"/>
                  </a:lnTo>
                  <a:lnTo>
                    <a:pt x="11452" y="3256"/>
                  </a:lnTo>
                  <a:lnTo>
                    <a:pt x="11452" y="3763"/>
                  </a:lnTo>
                  <a:cubicBezTo>
                    <a:pt x="11452" y="3871"/>
                    <a:pt x="11538" y="3957"/>
                    <a:pt x="11646" y="3957"/>
                  </a:cubicBezTo>
                  <a:cubicBezTo>
                    <a:pt x="11753" y="3957"/>
                    <a:pt x="11841" y="3871"/>
                    <a:pt x="11841" y="3763"/>
                  </a:cubicBezTo>
                  <a:lnTo>
                    <a:pt x="11841" y="2328"/>
                  </a:lnTo>
                  <a:cubicBezTo>
                    <a:pt x="11841" y="1835"/>
                    <a:pt x="11439" y="1434"/>
                    <a:pt x="10946" y="1434"/>
                  </a:cubicBezTo>
                  <a:lnTo>
                    <a:pt x="2330" y="1434"/>
                  </a:lnTo>
                  <a:cubicBezTo>
                    <a:pt x="1836" y="1434"/>
                    <a:pt x="1435" y="1835"/>
                    <a:pt x="1435" y="2328"/>
                  </a:cubicBezTo>
                  <a:lnTo>
                    <a:pt x="1435" y="7167"/>
                  </a:lnTo>
                  <a:lnTo>
                    <a:pt x="1107" y="7167"/>
                  </a:lnTo>
                  <a:lnTo>
                    <a:pt x="1107" y="1106"/>
                  </a:lnTo>
                  <a:lnTo>
                    <a:pt x="1987" y="1106"/>
                  </a:lnTo>
                  <a:cubicBezTo>
                    <a:pt x="2095" y="1106"/>
                    <a:pt x="2181" y="1019"/>
                    <a:pt x="2181" y="911"/>
                  </a:cubicBezTo>
                  <a:cubicBezTo>
                    <a:pt x="2181" y="804"/>
                    <a:pt x="2095" y="717"/>
                    <a:pt x="1987" y="717"/>
                  </a:cubicBezTo>
                  <a:lnTo>
                    <a:pt x="913" y="717"/>
                  </a:lnTo>
                  <a:cubicBezTo>
                    <a:pt x="805" y="717"/>
                    <a:pt x="718" y="804"/>
                    <a:pt x="718" y="911"/>
                  </a:cubicBezTo>
                  <a:lnTo>
                    <a:pt x="718" y="7167"/>
                  </a:lnTo>
                  <a:lnTo>
                    <a:pt x="391" y="7167"/>
                  </a:lnTo>
                  <a:lnTo>
                    <a:pt x="391" y="899"/>
                  </a:lnTo>
                  <a:cubicBezTo>
                    <a:pt x="391" y="618"/>
                    <a:pt x="619" y="389"/>
                    <a:pt x="900" y="389"/>
                  </a:cubicBezTo>
                  <a:close/>
                  <a:moveTo>
                    <a:pt x="7226" y="8989"/>
                  </a:moveTo>
                  <a:lnTo>
                    <a:pt x="7788" y="10393"/>
                  </a:lnTo>
                  <a:lnTo>
                    <a:pt x="5503" y="10393"/>
                  </a:lnTo>
                  <a:lnTo>
                    <a:pt x="6066" y="8989"/>
                  </a:lnTo>
                  <a:close/>
                  <a:moveTo>
                    <a:pt x="8412" y="10781"/>
                  </a:moveTo>
                  <a:cubicBezTo>
                    <a:pt x="8516" y="10781"/>
                    <a:pt x="8601" y="10867"/>
                    <a:pt x="8601" y="10971"/>
                  </a:cubicBezTo>
                  <a:lnTo>
                    <a:pt x="8601" y="11109"/>
                  </a:lnTo>
                  <a:lnTo>
                    <a:pt x="4691" y="11109"/>
                  </a:lnTo>
                  <a:lnTo>
                    <a:pt x="4691" y="10971"/>
                  </a:lnTo>
                  <a:cubicBezTo>
                    <a:pt x="4691" y="10867"/>
                    <a:pt x="4776" y="10781"/>
                    <a:pt x="4880" y="10781"/>
                  </a:cubicBezTo>
                  <a:close/>
                  <a:moveTo>
                    <a:pt x="900" y="1"/>
                  </a:moveTo>
                  <a:cubicBezTo>
                    <a:pt x="404" y="1"/>
                    <a:pt x="1" y="404"/>
                    <a:pt x="1" y="899"/>
                  </a:cubicBezTo>
                  <a:lnTo>
                    <a:pt x="1" y="8091"/>
                  </a:lnTo>
                  <a:cubicBezTo>
                    <a:pt x="1" y="8586"/>
                    <a:pt x="404" y="8989"/>
                    <a:pt x="900" y="8989"/>
                  </a:cubicBezTo>
                  <a:lnTo>
                    <a:pt x="3062" y="8989"/>
                  </a:lnTo>
                  <a:cubicBezTo>
                    <a:pt x="3170" y="8989"/>
                    <a:pt x="3258" y="8903"/>
                    <a:pt x="3258" y="8795"/>
                  </a:cubicBezTo>
                  <a:cubicBezTo>
                    <a:pt x="3258" y="8688"/>
                    <a:pt x="3170" y="8601"/>
                    <a:pt x="3062" y="8601"/>
                  </a:cubicBezTo>
                  <a:lnTo>
                    <a:pt x="900" y="8601"/>
                  </a:lnTo>
                  <a:cubicBezTo>
                    <a:pt x="619" y="8601"/>
                    <a:pt x="391" y="8372"/>
                    <a:pt x="391" y="8091"/>
                  </a:cubicBezTo>
                  <a:lnTo>
                    <a:pt x="391" y="7556"/>
                  </a:lnTo>
                  <a:lnTo>
                    <a:pt x="12901" y="7556"/>
                  </a:lnTo>
                  <a:lnTo>
                    <a:pt x="12901" y="8091"/>
                  </a:lnTo>
                  <a:cubicBezTo>
                    <a:pt x="12901" y="8372"/>
                    <a:pt x="12673" y="8601"/>
                    <a:pt x="12391" y="8601"/>
                  </a:cubicBezTo>
                  <a:lnTo>
                    <a:pt x="3971" y="8601"/>
                  </a:lnTo>
                  <a:cubicBezTo>
                    <a:pt x="3864" y="8601"/>
                    <a:pt x="3777" y="8688"/>
                    <a:pt x="3777" y="8795"/>
                  </a:cubicBezTo>
                  <a:cubicBezTo>
                    <a:pt x="3777" y="8903"/>
                    <a:pt x="3864" y="8989"/>
                    <a:pt x="3971" y="8989"/>
                  </a:cubicBezTo>
                  <a:lnTo>
                    <a:pt x="5646" y="8989"/>
                  </a:lnTo>
                  <a:lnTo>
                    <a:pt x="5084" y="10393"/>
                  </a:lnTo>
                  <a:lnTo>
                    <a:pt x="4880" y="10393"/>
                  </a:lnTo>
                  <a:cubicBezTo>
                    <a:pt x="4560" y="10393"/>
                    <a:pt x="4301" y="10652"/>
                    <a:pt x="4301" y="10971"/>
                  </a:cubicBezTo>
                  <a:lnTo>
                    <a:pt x="4301" y="11277"/>
                  </a:lnTo>
                  <a:cubicBezTo>
                    <a:pt x="4301" y="11399"/>
                    <a:pt x="4400" y="11499"/>
                    <a:pt x="4523" y="11499"/>
                  </a:cubicBezTo>
                  <a:lnTo>
                    <a:pt x="8769" y="11499"/>
                  </a:lnTo>
                  <a:cubicBezTo>
                    <a:pt x="8892" y="11499"/>
                    <a:pt x="8991" y="11399"/>
                    <a:pt x="8991" y="11277"/>
                  </a:cubicBezTo>
                  <a:lnTo>
                    <a:pt x="8991" y="10971"/>
                  </a:lnTo>
                  <a:cubicBezTo>
                    <a:pt x="8991" y="10652"/>
                    <a:pt x="8731" y="10393"/>
                    <a:pt x="8412" y="10393"/>
                  </a:cubicBezTo>
                  <a:lnTo>
                    <a:pt x="8208" y="10393"/>
                  </a:lnTo>
                  <a:lnTo>
                    <a:pt x="7646" y="8989"/>
                  </a:lnTo>
                  <a:lnTo>
                    <a:pt x="12391" y="8989"/>
                  </a:lnTo>
                  <a:cubicBezTo>
                    <a:pt x="12888" y="8989"/>
                    <a:pt x="13291" y="8586"/>
                    <a:pt x="13291" y="8091"/>
                  </a:cubicBezTo>
                  <a:lnTo>
                    <a:pt x="13291" y="899"/>
                  </a:lnTo>
                  <a:cubicBezTo>
                    <a:pt x="13291" y="404"/>
                    <a:pt x="12888" y="1"/>
                    <a:pt x="12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2"/>
            <p:cNvSpPr/>
            <p:nvPr/>
          </p:nvSpPr>
          <p:spPr>
            <a:xfrm>
              <a:off x="5761679" y="3605943"/>
              <a:ext cx="52448" cy="11192"/>
            </a:xfrm>
            <a:custGeom>
              <a:avLst/>
              <a:gdLst/>
              <a:ahLst/>
              <a:cxnLst/>
              <a:rect l="l" t="t" r="r" b="b"/>
              <a:pathLst>
                <a:path w="1823" h="389" extrusionOk="0">
                  <a:moveTo>
                    <a:pt x="194" y="0"/>
                  </a:moveTo>
                  <a:cubicBezTo>
                    <a:pt x="87" y="0"/>
                    <a:pt x="0" y="87"/>
                    <a:pt x="0" y="195"/>
                  </a:cubicBezTo>
                  <a:cubicBezTo>
                    <a:pt x="0" y="302"/>
                    <a:pt x="87" y="389"/>
                    <a:pt x="194" y="389"/>
                  </a:cubicBezTo>
                  <a:lnTo>
                    <a:pt x="1627" y="389"/>
                  </a:lnTo>
                  <a:cubicBezTo>
                    <a:pt x="1735" y="389"/>
                    <a:pt x="1823" y="302"/>
                    <a:pt x="1823" y="195"/>
                  </a:cubicBezTo>
                  <a:cubicBezTo>
                    <a:pt x="1823" y="87"/>
                    <a:pt x="1735" y="0"/>
                    <a:pt x="1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2"/>
            <p:cNvSpPr/>
            <p:nvPr/>
          </p:nvSpPr>
          <p:spPr>
            <a:xfrm>
              <a:off x="5906133" y="3440976"/>
              <a:ext cx="11220" cy="11220"/>
            </a:xfrm>
            <a:custGeom>
              <a:avLst/>
              <a:gdLst/>
              <a:ahLst/>
              <a:cxnLst/>
              <a:rect l="l" t="t" r="r" b="b"/>
              <a:pathLst>
                <a:path w="390" h="390" extrusionOk="0">
                  <a:moveTo>
                    <a:pt x="195" y="0"/>
                  </a:moveTo>
                  <a:cubicBezTo>
                    <a:pt x="88" y="0"/>
                    <a:pt x="1" y="88"/>
                    <a:pt x="1" y="194"/>
                  </a:cubicBezTo>
                  <a:cubicBezTo>
                    <a:pt x="1" y="302"/>
                    <a:pt x="88" y="390"/>
                    <a:pt x="195" y="390"/>
                  </a:cubicBezTo>
                  <a:cubicBezTo>
                    <a:pt x="303" y="390"/>
                    <a:pt x="390" y="302"/>
                    <a:pt x="390" y="194"/>
                  </a:cubicBezTo>
                  <a:cubicBezTo>
                    <a:pt x="390" y="88"/>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2"/>
            <p:cNvSpPr/>
            <p:nvPr/>
          </p:nvSpPr>
          <p:spPr>
            <a:xfrm>
              <a:off x="5885505" y="3440976"/>
              <a:ext cx="11220" cy="11220"/>
            </a:xfrm>
            <a:custGeom>
              <a:avLst/>
              <a:gdLst/>
              <a:ahLst/>
              <a:cxnLst/>
              <a:rect l="l" t="t" r="r" b="b"/>
              <a:pathLst>
                <a:path w="390" h="390" extrusionOk="0">
                  <a:moveTo>
                    <a:pt x="196" y="0"/>
                  </a:moveTo>
                  <a:cubicBezTo>
                    <a:pt x="88" y="0"/>
                    <a:pt x="0" y="88"/>
                    <a:pt x="0" y="194"/>
                  </a:cubicBezTo>
                  <a:cubicBezTo>
                    <a:pt x="0" y="302"/>
                    <a:pt x="88" y="390"/>
                    <a:pt x="196" y="390"/>
                  </a:cubicBezTo>
                  <a:cubicBezTo>
                    <a:pt x="303" y="390"/>
                    <a:pt x="390" y="302"/>
                    <a:pt x="390" y="194"/>
                  </a:cubicBezTo>
                  <a:cubicBezTo>
                    <a:pt x="390" y="88"/>
                    <a:pt x="303"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5864877" y="3440976"/>
              <a:ext cx="11249" cy="11220"/>
            </a:xfrm>
            <a:custGeom>
              <a:avLst/>
              <a:gdLst/>
              <a:ahLst/>
              <a:cxnLst/>
              <a:rect l="l" t="t" r="r" b="b"/>
              <a:pathLst>
                <a:path w="391" h="390" extrusionOk="0">
                  <a:moveTo>
                    <a:pt x="196" y="0"/>
                  </a:moveTo>
                  <a:cubicBezTo>
                    <a:pt x="89" y="0"/>
                    <a:pt x="1" y="88"/>
                    <a:pt x="1" y="194"/>
                  </a:cubicBezTo>
                  <a:cubicBezTo>
                    <a:pt x="1" y="302"/>
                    <a:pt x="89" y="390"/>
                    <a:pt x="196" y="390"/>
                  </a:cubicBezTo>
                  <a:cubicBezTo>
                    <a:pt x="303" y="390"/>
                    <a:pt x="390" y="302"/>
                    <a:pt x="390" y="194"/>
                  </a:cubicBezTo>
                  <a:cubicBezTo>
                    <a:pt x="390" y="88"/>
                    <a:pt x="303"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5741051" y="3440976"/>
              <a:ext cx="93704" cy="11220"/>
            </a:xfrm>
            <a:custGeom>
              <a:avLst/>
              <a:gdLst/>
              <a:ahLst/>
              <a:cxnLst/>
              <a:rect l="l" t="t" r="r" b="b"/>
              <a:pathLst>
                <a:path w="3257" h="390" extrusionOk="0">
                  <a:moveTo>
                    <a:pt x="195" y="0"/>
                  </a:moveTo>
                  <a:cubicBezTo>
                    <a:pt x="87" y="0"/>
                    <a:pt x="1" y="87"/>
                    <a:pt x="1" y="194"/>
                  </a:cubicBezTo>
                  <a:cubicBezTo>
                    <a:pt x="1" y="302"/>
                    <a:pt x="87" y="390"/>
                    <a:pt x="195" y="390"/>
                  </a:cubicBezTo>
                  <a:lnTo>
                    <a:pt x="3061" y="390"/>
                  </a:lnTo>
                  <a:cubicBezTo>
                    <a:pt x="3168" y="390"/>
                    <a:pt x="3256" y="302"/>
                    <a:pt x="3256" y="194"/>
                  </a:cubicBezTo>
                  <a:cubicBezTo>
                    <a:pt x="3256" y="87"/>
                    <a:pt x="3168" y="0"/>
                    <a:pt x="3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p:nvPr/>
          </p:nvSpPr>
          <p:spPr>
            <a:xfrm>
              <a:off x="5792578" y="3482203"/>
              <a:ext cx="124632" cy="63553"/>
            </a:xfrm>
            <a:custGeom>
              <a:avLst/>
              <a:gdLst/>
              <a:ahLst/>
              <a:cxnLst/>
              <a:rect l="l" t="t" r="r" b="b"/>
              <a:pathLst>
                <a:path w="4332" h="2209" extrusionOk="0">
                  <a:moveTo>
                    <a:pt x="3943" y="390"/>
                  </a:moveTo>
                  <a:lnTo>
                    <a:pt x="3943" y="1820"/>
                  </a:lnTo>
                  <a:lnTo>
                    <a:pt x="390" y="1820"/>
                  </a:lnTo>
                  <a:lnTo>
                    <a:pt x="390" y="390"/>
                  </a:lnTo>
                  <a:close/>
                  <a:moveTo>
                    <a:pt x="223" y="0"/>
                  </a:moveTo>
                  <a:cubicBezTo>
                    <a:pt x="101" y="0"/>
                    <a:pt x="0" y="100"/>
                    <a:pt x="0" y="222"/>
                  </a:cubicBezTo>
                  <a:lnTo>
                    <a:pt x="0" y="1987"/>
                  </a:lnTo>
                  <a:cubicBezTo>
                    <a:pt x="0" y="2109"/>
                    <a:pt x="101" y="2209"/>
                    <a:pt x="223" y="2209"/>
                  </a:cubicBezTo>
                  <a:lnTo>
                    <a:pt x="4109" y="2209"/>
                  </a:lnTo>
                  <a:cubicBezTo>
                    <a:pt x="4232" y="2209"/>
                    <a:pt x="4331" y="2109"/>
                    <a:pt x="4331" y="1987"/>
                  </a:cubicBezTo>
                  <a:lnTo>
                    <a:pt x="4331" y="222"/>
                  </a:lnTo>
                  <a:cubicBezTo>
                    <a:pt x="4331" y="100"/>
                    <a:pt x="4232" y="0"/>
                    <a:pt x="4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2"/>
            <p:cNvSpPr/>
            <p:nvPr/>
          </p:nvSpPr>
          <p:spPr>
            <a:xfrm>
              <a:off x="5792578" y="3555164"/>
              <a:ext cx="15824" cy="17780"/>
            </a:xfrm>
            <a:custGeom>
              <a:avLst/>
              <a:gdLst/>
              <a:ahLst/>
              <a:cxnLst/>
              <a:rect l="l" t="t" r="r" b="b"/>
              <a:pathLst>
                <a:path w="550" h="618" extrusionOk="0">
                  <a:moveTo>
                    <a:pt x="223" y="0"/>
                  </a:moveTo>
                  <a:cubicBezTo>
                    <a:pt x="101" y="0"/>
                    <a:pt x="0" y="100"/>
                    <a:pt x="0" y="223"/>
                  </a:cubicBezTo>
                  <a:lnTo>
                    <a:pt x="0" y="423"/>
                  </a:lnTo>
                  <a:cubicBezTo>
                    <a:pt x="0" y="531"/>
                    <a:pt x="88" y="618"/>
                    <a:pt x="196" y="618"/>
                  </a:cubicBezTo>
                  <a:cubicBezTo>
                    <a:pt x="303" y="618"/>
                    <a:pt x="390" y="531"/>
                    <a:pt x="390" y="423"/>
                  </a:cubicBezTo>
                  <a:lnTo>
                    <a:pt x="390" y="386"/>
                  </a:lnTo>
                  <a:cubicBezTo>
                    <a:pt x="480" y="369"/>
                    <a:pt x="549" y="290"/>
                    <a:pt x="549" y="195"/>
                  </a:cubicBezTo>
                  <a:cubicBezTo>
                    <a:pt x="549" y="87"/>
                    <a:pt x="461"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5872645" y="3555164"/>
              <a:ext cx="22009" cy="11220"/>
            </a:xfrm>
            <a:custGeom>
              <a:avLst/>
              <a:gdLst/>
              <a:ahLst/>
              <a:cxnLst/>
              <a:rect l="l" t="t" r="r" b="b"/>
              <a:pathLst>
                <a:path w="765" h="390" extrusionOk="0">
                  <a:moveTo>
                    <a:pt x="196" y="0"/>
                  </a:moveTo>
                  <a:cubicBezTo>
                    <a:pt x="88" y="0"/>
                    <a:pt x="1" y="87"/>
                    <a:pt x="1" y="195"/>
                  </a:cubicBezTo>
                  <a:cubicBezTo>
                    <a:pt x="1" y="302"/>
                    <a:pt x="88" y="389"/>
                    <a:pt x="196" y="389"/>
                  </a:cubicBezTo>
                  <a:lnTo>
                    <a:pt x="570" y="389"/>
                  </a:lnTo>
                  <a:cubicBezTo>
                    <a:pt x="678" y="389"/>
                    <a:pt x="765" y="302"/>
                    <a:pt x="765" y="195"/>
                  </a:cubicBezTo>
                  <a:cubicBezTo>
                    <a:pt x="765" y="87"/>
                    <a:pt x="678"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5901415" y="3555164"/>
              <a:ext cx="15795" cy="17780"/>
            </a:xfrm>
            <a:custGeom>
              <a:avLst/>
              <a:gdLst/>
              <a:ahLst/>
              <a:cxnLst/>
              <a:rect l="l" t="t" r="r" b="b"/>
              <a:pathLst>
                <a:path w="549" h="618" extrusionOk="0">
                  <a:moveTo>
                    <a:pt x="196" y="0"/>
                  </a:moveTo>
                  <a:cubicBezTo>
                    <a:pt x="88" y="0"/>
                    <a:pt x="0" y="87"/>
                    <a:pt x="0" y="195"/>
                  </a:cubicBezTo>
                  <a:cubicBezTo>
                    <a:pt x="0" y="290"/>
                    <a:pt x="69" y="369"/>
                    <a:pt x="160" y="386"/>
                  </a:cubicBezTo>
                  <a:lnTo>
                    <a:pt x="160" y="423"/>
                  </a:lnTo>
                  <a:cubicBezTo>
                    <a:pt x="160" y="531"/>
                    <a:pt x="246" y="618"/>
                    <a:pt x="354" y="618"/>
                  </a:cubicBezTo>
                  <a:cubicBezTo>
                    <a:pt x="461" y="618"/>
                    <a:pt x="548" y="531"/>
                    <a:pt x="548" y="423"/>
                  </a:cubicBezTo>
                  <a:lnTo>
                    <a:pt x="548" y="223"/>
                  </a:lnTo>
                  <a:cubicBezTo>
                    <a:pt x="548" y="100"/>
                    <a:pt x="449"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5843875" y="3555164"/>
              <a:ext cx="22009" cy="11220"/>
            </a:xfrm>
            <a:custGeom>
              <a:avLst/>
              <a:gdLst/>
              <a:ahLst/>
              <a:cxnLst/>
              <a:rect l="l" t="t" r="r" b="b"/>
              <a:pathLst>
                <a:path w="765" h="390" extrusionOk="0">
                  <a:moveTo>
                    <a:pt x="196" y="0"/>
                  </a:moveTo>
                  <a:cubicBezTo>
                    <a:pt x="89" y="0"/>
                    <a:pt x="1" y="87"/>
                    <a:pt x="1" y="195"/>
                  </a:cubicBezTo>
                  <a:cubicBezTo>
                    <a:pt x="1" y="302"/>
                    <a:pt x="89" y="389"/>
                    <a:pt x="196" y="389"/>
                  </a:cubicBezTo>
                  <a:lnTo>
                    <a:pt x="570" y="389"/>
                  </a:lnTo>
                  <a:cubicBezTo>
                    <a:pt x="678" y="389"/>
                    <a:pt x="765" y="302"/>
                    <a:pt x="765" y="195"/>
                  </a:cubicBezTo>
                  <a:cubicBezTo>
                    <a:pt x="765" y="87"/>
                    <a:pt x="678"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2"/>
            <p:cNvSpPr/>
            <p:nvPr/>
          </p:nvSpPr>
          <p:spPr>
            <a:xfrm>
              <a:off x="5815105" y="3555164"/>
              <a:ext cx="22038" cy="11220"/>
            </a:xfrm>
            <a:custGeom>
              <a:avLst/>
              <a:gdLst/>
              <a:ahLst/>
              <a:cxnLst/>
              <a:rect l="l" t="t" r="r" b="b"/>
              <a:pathLst>
                <a:path w="766" h="390" extrusionOk="0">
                  <a:moveTo>
                    <a:pt x="196" y="0"/>
                  </a:moveTo>
                  <a:cubicBezTo>
                    <a:pt x="89" y="0"/>
                    <a:pt x="1" y="87"/>
                    <a:pt x="1" y="195"/>
                  </a:cubicBezTo>
                  <a:cubicBezTo>
                    <a:pt x="1" y="302"/>
                    <a:pt x="89" y="389"/>
                    <a:pt x="196" y="389"/>
                  </a:cubicBezTo>
                  <a:lnTo>
                    <a:pt x="571" y="389"/>
                  </a:lnTo>
                  <a:cubicBezTo>
                    <a:pt x="678" y="389"/>
                    <a:pt x="765" y="302"/>
                    <a:pt x="765" y="195"/>
                  </a:cubicBezTo>
                  <a:cubicBezTo>
                    <a:pt x="765" y="87"/>
                    <a:pt x="678"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p:nvPr/>
          </p:nvSpPr>
          <p:spPr>
            <a:xfrm>
              <a:off x="5678649" y="3519662"/>
              <a:ext cx="26411" cy="39415"/>
            </a:xfrm>
            <a:custGeom>
              <a:avLst/>
              <a:gdLst/>
              <a:ahLst/>
              <a:cxnLst/>
              <a:rect l="l" t="t" r="r" b="b"/>
              <a:pathLst>
                <a:path w="918" h="1370" extrusionOk="0">
                  <a:moveTo>
                    <a:pt x="704" y="0"/>
                  </a:moveTo>
                  <a:cubicBezTo>
                    <a:pt x="654" y="0"/>
                    <a:pt x="604" y="19"/>
                    <a:pt x="566" y="58"/>
                  </a:cubicBezTo>
                  <a:lnTo>
                    <a:pt x="76" y="548"/>
                  </a:lnTo>
                  <a:cubicBezTo>
                    <a:pt x="0" y="623"/>
                    <a:pt x="0" y="746"/>
                    <a:pt x="76" y="823"/>
                  </a:cubicBezTo>
                  <a:lnTo>
                    <a:pt x="566" y="1313"/>
                  </a:lnTo>
                  <a:cubicBezTo>
                    <a:pt x="604" y="1351"/>
                    <a:pt x="654" y="1369"/>
                    <a:pt x="704" y="1369"/>
                  </a:cubicBezTo>
                  <a:cubicBezTo>
                    <a:pt x="754" y="1369"/>
                    <a:pt x="803" y="1351"/>
                    <a:pt x="841" y="1313"/>
                  </a:cubicBezTo>
                  <a:cubicBezTo>
                    <a:pt x="917" y="1236"/>
                    <a:pt x="917" y="1113"/>
                    <a:pt x="841" y="1037"/>
                  </a:cubicBezTo>
                  <a:lnTo>
                    <a:pt x="489" y="685"/>
                  </a:lnTo>
                  <a:lnTo>
                    <a:pt x="841" y="333"/>
                  </a:lnTo>
                  <a:cubicBezTo>
                    <a:pt x="917" y="256"/>
                    <a:pt x="917" y="133"/>
                    <a:pt x="841" y="58"/>
                  </a:cubicBezTo>
                  <a:cubicBezTo>
                    <a:pt x="803" y="19"/>
                    <a:pt x="754"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2"/>
            <p:cNvSpPr/>
            <p:nvPr/>
          </p:nvSpPr>
          <p:spPr>
            <a:xfrm>
              <a:off x="5736707" y="3519662"/>
              <a:ext cx="26411" cy="39415"/>
            </a:xfrm>
            <a:custGeom>
              <a:avLst/>
              <a:gdLst/>
              <a:ahLst/>
              <a:cxnLst/>
              <a:rect l="l" t="t" r="r" b="b"/>
              <a:pathLst>
                <a:path w="918" h="1370" extrusionOk="0">
                  <a:moveTo>
                    <a:pt x="214" y="0"/>
                  </a:moveTo>
                  <a:cubicBezTo>
                    <a:pt x="164" y="0"/>
                    <a:pt x="114" y="19"/>
                    <a:pt x="76" y="58"/>
                  </a:cubicBezTo>
                  <a:cubicBezTo>
                    <a:pt x="1" y="133"/>
                    <a:pt x="1" y="256"/>
                    <a:pt x="76" y="333"/>
                  </a:cubicBezTo>
                  <a:lnTo>
                    <a:pt x="429" y="685"/>
                  </a:lnTo>
                  <a:lnTo>
                    <a:pt x="76" y="1037"/>
                  </a:lnTo>
                  <a:cubicBezTo>
                    <a:pt x="1" y="1113"/>
                    <a:pt x="1" y="1236"/>
                    <a:pt x="76" y="1313"/>
                  </a:cubicBezTo>
                  <a:cubicBezTo>
                    <a:pt x="114" y="1351"/>
                    <a:pt x="164" y="1369"/>
                    <a:pt x="214" y="1369"/>
                  </a:cubicBezTo>
                  <a:cubicBezTo>
                    <a:pt x="264" y="1369"/>
                    <a:pt x="314" y="1351"/>
                    <a:pt x="352" y="1313"/>
                  </a:cubicBezTo>
                  <a:lnTo>
                    <a:pt x="841" y="823"/>
                  </a:lnTo>
                  <a:cubicBezTo>
                    <a:pt x="918" y="746"/>
                    <a:pt x="918" y="623"/>
                    <a:pt x="841" y="548"/>
                  </a:cubicBezTo>
                  <a:lnTo>
                    <a:pt x="352" y="58"/>
                  </a:lnTo>
                  <a:cubicBezTo>
                    <a:pt x="314" y="19"/>
                    <a:pt x="264"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2"/>
            <p:cNvSpPr/>
            <p:nvPr/>
          </p:nvSpPr>
          <p:spPr>
            <a:xfrm>
              <a:off x="5711015" y="3519029"/>
              <a:ext cx="19736" cy="40681"/>
            </a:xfrm>
            <a:custGeom>
              <a:avLst/>
              <a:gdLst/>
              <a:ahLst/>
              <a:cxnLst/>
              <a:rect l="l" t="t" r="r" b="b"/>
              <a:pathLst>
                <a:path w="686" h="1414" extrusionOk="0">
                  <a:moveTo>
                    <a:pt x="471" y="1"/>
                  </a:moveTo>
                  <a:cubicBezTo>
                    <a:pt x="384" y="1"/>
                    <a:pt x="304" y="59"/>
                    <a:pt x="281" y="148"/>
                  </a:cubicBezTo>
                  <a:lnTo>
                    <a:pt x="26" y="1172"/>
                  </a:lnTo>
                  <a:cubicBezTo>
                    <a:pt x="0" y="1276"/>
                    <a:pt x="63" y="1381"/>
                    <a:pt x="168" y="1407"/>
                  </a:cubicBezTo>
                  <a:cubicBezTo>
                    <a:pt x="184" y="1411"/>
                    <a:pt x="200" y="1413"/>
                    <a:pt x="216" y="1413"/>
                  </a:cubicBezTo>
                  <a:cubicBezTo>
                    <a:pt x="303" y="1413"/>
                    <a:pt x="382" y="1354"/>
                    <a:pt x="403" y="1266"/>
                  </a:cubicBezTo>
                  <a:lnTo>
                    <a:pt x="660" y="242"/>
                  </a:lnTo>
                  <a:cubicBezTo>
                    <a:pt x="686" y="138"/>
                    <a:pt x="623" y="32"/>
                    <a:pt x="518" y="6"/>
                  </a:cubicBezTo>
                  <a:cubicBezTo>
                    <a:pt x="502" y="2"/>
                    <a:pt x="487"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2"/>
          <p:cNvGrpSpPr/>
          <p:nvPr/>
        </p:nvGrpSpPr>
        <p:grpSpPr>
          <a:xfrm>
            <a:off x="6412560" y="3363793"/>
            <a:ext cx="299870" cy="382382"/>
            <a:chOff x="5033798" y="3353343"/>
            <a:chExt cx="299870" cy="382382"/>
          </a:xfrm>
        </p:grpSpPr>
        <p:sp>
          <p:nvSpPr>
            <p:cNvPr id="1076" name="Google Shape;1076;p52"/>
            <p:cNvSpPr/>
            <p:nvPr/>
          </p:nvSpPr>
          <p:spPr>
            <a:xfrm>
              <a:off x="5033798" y="3353343"/>
              <a:ext cx="299870" cy="382382"/>
            </a:xfrm>
            <a:custGeom>
              <a:avLst/>
              <a:gdLst/>
              <a:ahLst/>
              <a:cxnLst/>
              <a:rect l="l" t="t" r="r" b="b"/>
              <a:pathLst>
                <a:path w="10423" h="13291" extrusionOk="0">
                  <a:moveTo>
                    <a:pt x="926" y="0"/>
                  </a:moveTo>
                  <a:cubicBezTo>
                    <a:pt x="416" y="0"/>
                    <a:pt x="0" y="416"/>
                    <a:pt x="0" y="927"/>
                  </a:cubicBezTo>
                  <a:lnTo>
                    <a:pt x="0" y="9320"/>
                  </a:lnTo>
                  <a:cubicBezTo>
                    <a:pt x="0" y="9427"/>
                    <a:pt x="87" y="9515"/>
                    <a:pt x="194" y="9515"/>
                  </a:cubicBezTo>
                  <a:cubicBezTo>
                    <a:pt x="302" y="9515"/>
                    <a:pt x="389" y="9427"/>
                    <a:pt x="389" y="9320"/>
                  </a:cubicBezTo>
                  <a:lnTo>
                    <a:pt x="389" y="927"/>
                  </a:lnTo>
                  <a:cubicBezTo>
                    <a:pt x="389" y="631"/>
                    <a:pt x="630" y="390"/>
                    <a:pt x="925" y="390"/>
                  </a:cubicBezTo>
                  <a:lnTo>
                    <a:pt x="9496" y="390"/>
                  </a:lnTo>
                  <a:cubicBezTo>
                    <a:pt x="9792" y="390"/>
                    <a:pt x="10033" y="631"/>
                    <a:pt x="10033" y="927"/>
                  </a:cubicBezTo>
                  <a:lnTo>
                    <a:pt x="10033" y="12364"/>
                  </a:lnTo>
                  <a:cubicBezTo>
                    <a:pt x="10033" y="12659"/>
                    <a:pt x="9792" y="12900"/>
                    <a:pt x="9496" y="12900"/>
                  </a:cubicBezTo>
                  <a:lnTo>
                    <a:pt x="925" y="12900"/>
                  </a:lnTo>
                  <a:cubicBezTo>
                    <a:pt x="630" y="12900"/>
                    <a:pt x="389" y="12659"/>
                    <a:pt x="389" y="12364"/>
                  </a:cubicBezTo>
                  <a:lnTo>
                    <a:pt x="389" y="10229"/>
                  </a:lnTo>
                  <a:cubicBezTo>
                    <a:pt x="389" y="10121"/>
                    <a:pt x="302" y="10034"/>
                    <a:pt x="194" y="10034"/>
                  </a:cubicBezTo>
                  <a:cubicBezTo>
                    <a:pt x="87" y="10034"/>
                    <a:pt x="0" y="10121"/>
                    <a:pt x="0" y="10229"/>
                  </a:cubicBezTo>
                  <a:lnTo>
                    <a:pt x="0" y="12364"/>
                  </a:lnTo>
                  <a:cubicBezTo>
                    <a:pt x="0" y="12875"/>
                    <a:pt x="416" y="13290"/>
                    <a:pt x="926" y="13290"/>
                  </a:cubicBezTo>
                  <a:lnTo>
                    <a:pt x="9497" y="13290"/>
                  </a:lnTo>
                  <a:cubicBezTo>
                    <a:pt x="10007" y="13290"/>
                    <a:pt x="10423" y="12875"/>
                    <a:pt x="10423" y="12364"/>
                  </a:cubicBezTo>
                  <a:lnTo>
                    <a:pt x="10423" y="927"/>
                  </a:lnTo>
                  <a:cubicBezTo>
                    <a:pt x="10423" y="416"/>
                    <a:pt x="10007" y="0"/>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2"/>
            <p:cNvSpPr/>
            <p:nvPr/>
          </p:nvSpPr>
          <p:spPr>
            <a:xfrm>
              <a:off x="5054397" y="3415198"/>
              <a:ext cx="258642" cy="114332"/>
            </a:xfrm>
            <a:custGeom>
              <a:avLst/>
              <a:gdLst/>
              <a:ahLst/>
              <a:cxnLst/>
              <a:rect l="l" t="t" r="r" b="b"/>
              <a:pathLst>
                <a:path w="8990" h="3974" extrusionOk="0">
                  <a:moveTo>
                    <a:pt x="195" y="1"/>
                  </a:moveTo>
                  <a:cubicBezTo>
                    <a:pt x="87" y="1"/>
                    <a:pt x="1" y="88"/>
                    <a:pt x="1" y="195"/>
                  </a:cubicBezTo>
                  <a:lnTo>
                    <a:pt x="1" y="3779"/>
                  </a:lnTo>
                  <a:cubicBezTo>
                    <a:pt x="1" y="3886"/>
                    <a:pt x="87" y="3973"/>
                    <a:pt x="195" y="3973"/>
                  </a:cubicBezTo>
                  <a:lnTo>
                    <a:pt x="8795" y="3973"/>
                  </a:lnTo>
                  <a:cubicBezTo>
                    <a:pt x="8903" y="3973"/>
                    <a:pt x="8989" y="3886"/>
                    <a:pt x="8989" y="3779"/>
                  </a:cubicBezTo>
                  <a:lnTo>
                    <a:pt x="8989" y="195"/>
                  </a:lnTo>
                  <a:cubicBezTo>
                    <a:pt x="8989" y="88"/>
                    <a:pt x="8903" y="1"/>
                    <a:pt x="8795" y="1"/>
                  </a:cubicBezTo>
                  <a:lnTo>
                    <a:pt x="3791" y="1"/>
                  </a:lnTo>
                  <a:cubicBezTo>
                    <a:pt x="3683" y="1"/>
                    <a:pt x="3596" y="88"/>
                    <a:pt x="3596" y="195"/>
                  </a:cubicBezTo>
                  <a:cubicBezTo>
                    <a:pt x="3596" y="303"/>
                    <a:pt x="3683" y="389"/>
                    <a:pt x="3791" y="389"/>
                  </a:cubicBezTo>
                  <a:lnTo>
                    <a:pt x="8601" y="389"/>
                  </a:lnTo>
                  <a:lnTo>
                    <a:pt x="8601" y="3583"/>
                  </a:lnTo>
                  <a:lnTo>
                    <a:pt x="389" y="3583"/>
                  </a:lnTo>
                  <a:lnTo>
                    <a:pt x="389" y="389"/>
                  </a:lnTo>
                  <a:lnTo>
                    <a:pt x="2882" y="389"/>
                  </a:lnTo>
                  <a:cubicBezTo>
                    <a:pt x="2990" y="389"/>
                    <a:pt x="3077" y="303"/>
                    <a:pt x="3077" y="195"/>
                  </a:cubicBezTo>
                  <a:cubicBezTo>
                    <a:pt x="3077" y="88"/>
                    <a:pt x="2990" y="1"/>
                    <a:pt x="2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2"/>
            <p:cNvSpPr/>
            <p:nvPr/>
          </p:nvSpPr>
          <p:spPr>
            <a:xfrm>
              <a:off x="5054397" y="3373942"/>
              <a:ext cx="93704" cy="31848"/>
            </a:xfrm>
            <a:custGeom>
              <a:avLst/>
              <a:gdLst/>
              <a:ahLst/>
              <a:cxnLst/>
              <a:rect l="l" t="t" r="r" b="b"/>
              <a:pathLst>
                <a:path w="3257" h="1107" extrusionOk="0">
                  <a:moveTo>
                    <a:pt x="717" y="390"/>
                  </a:moveTo>
                  <a:lnTo>
                    <a:pt x="717" y="718"/>
                  </a:lnTo>
                  <a:lnTo>
                    <a:pt x="389" y="718"/>
                  </a:lnTo>
                  <a:lnTo>
                    <a:pt x="389" y="390"/>
                  </a:lnTo>
                  <a:close/>
                  <a:moveTo>
                    <a:pt x="1434" y="390"/>
                  </a:moveTo>
                  <a:lnTo>
                    <a:pt x="1434" y="718"/>
                  </a:lnTo>
                  <a:lnTo>
                    <a:pt x="1107" y="718"/>
                  </a:lnTo>
                  <a:lnTo>
                    <a:pt x="1107" y="390"/>
                  </a:lnTo>
                  <a:close/>
                  <a:moveTo>
                    <a:pt x="2150" y="390"/>
                  </a:moveTo>
                  <a:lnTo>
                    <a:pt x="2150" y="718"/>
                  </a:lnTo>
                  <a:lnTo>
                    <a:pt x="1823" y="718"/>
                  </a:lnTo>
                  <a:lnTo>
                    <a:pt x="1823" y="390"/>
                  </a:lnTo>
                  <a:close/>
                  <a:moveTo>
                    <a:pt x="2868" y="390"/>
                  </a:moveTo>
                  <a:lnTo>
                    <a:pt x="2868" y="718"/>
                  </a:lnTo>
                  <a:lnTo>
                    <a:pt x="2540" y="718"/>
                  </a:lnTo>
                  <a:lnTo>
                    <a:pt x="2540" y="390"/>
                  </a:lnTo>
                  <a:close/>
                  <a:moveTo>
                    <a:pt x="195" y="1"/>
                  </a:moveTo>
                  <a:cubicBezTo>
                    <a:pt x="87" y="1"/>
                    <a:pt x="1" y="89"/>
                    <a:pt x="1" y="196"/>
                  </a:cubicBezTo>
                  <a:lnTo>
                    <a:pt x="1" y="913"/>
                  </a:lnTo>
                  <a:cubicBezTo>
                    <a:pt x="1" y="1020"/>
                    <a:pt x="87" y="1107"/>
                    <a:pt x="195" y="1107"/>
                  </a:cubicBezTo>
                  <a:lnTo>
                    <a:pt x="3062" y="1107"/>
                  </a:lnTo>
                  <a:cubicBezTo>
                    <a:pt x="3169" y="1107"/>
                    <a:pt x="3256" y="1020"/>
                    <a:pt x="3256" y="913"/>
                  </a:cubicBezTo>
                  <a:lnTo>
                    <a:pt x="3256" y="196"/>
                  </a:lnTo>
                  <a:cubicBezTo>
                    <a:pt x="3256" y="89"/>
                    <a:pt x="3169" y="1"/>
                    <a:pt x="3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2"/>
            <p:cNvSpPr/>
            <p:nvPr/>
          </p:nvSpPr>
          <p:spPr>
            <a:xfrm>
              <a:off x="5054397" y="3538909"/>
              <a:ext cx="52476" cy="52476"/>
            </a:xfrm>
            <a:custGeom>
              <a:avLst/>
              <a:gdLst/>
              <a:ahLst/>
              <a:cxnLst/>
              <a:rect l="l" t="t" r="r" b="b"/>
              <a:pathLst>
                <a:path w="1824" h="1824" extrusionOk="0">
                  <a:moveTo>
                    <a:pt x="1434" y="390"/>
                  </a:moveTo>
                  <a:lnTo>
                    <a:pt x="1434" y="1434"/>
                  </a:lnTo>
                  <a:lnTo>
                    <a:pt x="389" y="1434"/>
                  </a:lnTo>
                  <a:lnTo>
                    <a:pt x="389" y="390"/>
                  </a:lnTo>
                  <a:close/>
                  <a:moveTo>
                    <a:pt x="224" y="1"/>
                  </a:moveTo>
                  <a:cubicBezTo>
                    <a:pt x="101" y="1"/>
                    <a:pt x="1" y="101"/>
                    <a:pt x="1" y="224"/>
                  </a:cubicBezTo>
                  <a:lnTo>
                    <a:pt x="1" y="1599"/>
                  </a:lnTo>
                  <a:cubicBezTo>
                    <a:pt x="1" y="1723"/>
                    <a:pt x="101" y="1824"/>
                    <a:pt x="224" y="1824"/>
                  </a:cubicBezTo>
                  <a:lnTo>
                    <a:pt x="1599" y="1824"/>
                  </a:lnTo>
                  <a:cubicBezTo>
                    <a:pt x="1723" y="1824"/>
                    <a:pt x="1823" y="1723"/>
                    <a:pt x="1823" y="1599"/>
                  </a:cubicBezTo>
                  <a:lnTo>
                    <a:pt x="1823" y="224"/>
                  </a:lnTo>
                  <a:cubicBezTo>
                    <a:pt x="1823" y="101"/>
                    <a:pt x="1723"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2"/>
            <p:cNvSpPr/>
            <p:nvPr/>
          </p:nvSpPr>
          <p:spPr>
            <a:xfrm>
              <a:off x="5116253" y="3538909"/>
              <a:ext cx="52448" cy="52476"/>
            </a:xfrm>
            <a:custGeom>
              <a:avLst/>
              <a:gdLst/>
              <a:ahLst/>
              <a:cxnLst/>
              <a:rect l="l" t="t" r="r" b="b"/>
              <a:pathLst>
                <a:path w="1823" h="1824" extrusionOk="0">
                  <a:moveTo>
                    <a:pt x="1434" y="391"/>
                  </a:moveTo>
                  <a:lnTo>
                    <a:pt x="1434" y="1434"/>
                  </a:lnTo>
                  <a:lnTo>
                    <a:pt x="390" y="1434"/>
                  </a:lnTo>
                  <a:lnTo>
                    <a:pt x="390" y="391"/>
                  </a:lnTo>
                  <a:close/>
                  <a:moveTo>
                    <a:pt x="224" y="1"/>
                  </a:moveTo>
                  <a:cubicBezTo>
                    <a:pt x="100" y="1"/>
                    <a:pt x="0" y="101"/>
                    <a:pt x="0" y="224"/>
                  </a:cubicBezTo>
                  <a:lnTo>
                    <a:pt x="0" y="1600"/>
                  </a:lnTo>
                  <a:cubicBezTo>
                    <a:pt x="0" y="1723"/>
                    <a:pt x="100" y="1824"/>
                    <a:pt x="224" y="1824"/>
                  </a:cubicBezTo>
                  <a:lnTo>
                    <a:pt x="1600" y="1824"/>
                  </a:lnTo>
                  <a:cubicBezTo>
                    <a:pt x="1723" y="1824"/>
                    <a:pt x="1823" y="1723"/>
                    <a:pt x="1823" y="1600"/>
                  </a:cubicBezTo>
                  <a:lnTo>
                    <a:pt x="1823" y="224"/>
                  </a:lnTo>
                  <a:cubicBezTo>
                    <a:pt x="1823" y="101"/>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2"/>
            <p:cNvSpPr/>
            <p:nvPr/>
          </p:nvSpPr>
          <p:spPr>
            <a:xfrm>
              <a:off x="5178108" y="3538909"/>
              <a:ext cx="52476" cy="52476"/>
            </a:xfrm>
            <a:custGeom>
              <a:avLst/>
              <a:gdLst/>
              <a:ahLst/>
              <a:cxnLst/>
              <a:rect l="l" t="t" r="r" b="b"/>
              <a:pathLst>
                <a:path w="1824" h="1824" extrusionOk="0">
                  <a:moveTo>
                    <a:pt x="1434" y="391"/>
                  </a:moveTo>
                  <a:lnTo>
                    <a:pt x="1434" y="1434"/>
                  </a:lnTo>
                  <a:lnTo>
                    <a:pt x="389" y="1434"/>
                  </a:lnTo>
                  <a:lnTo>
                    <a:pt x="389" y="391"/>
                  </a:lnTo>
                  <a:close/>
                  <a:moveTo>
                    <a:pt x="224" y="1"/>
                  </a:moveTo>
                  <a:cubicBezTo>
                    <a:pt x="101" y="1"/>
                    <a:pt x="1" y="101"/>
                    <a:pt x="1" y="224"/>
                  </a:cubicBezTo>
                  <a:lnTo>
                    <a:pt x="1" y="1600"/>
                  </a:lnTo>
                  <a:cubicBezTo>
                    <a:pt x="1" y="1723"/>
                    <a:pt x="101" y="1824"/>
                    <a:pt x="224" y="1824"/>
                  </a:cubicBezTo>
                  <a:lnTo>
                    <a:pt x="1600" y="1824"/>
                  </a:lnTo>
                  <a:cubicBezTo>
                    <a:pt x="1723" y="1824"/>
                    <a:pt x="1823" y="1723"/>
                    <a:pt x="1823" y="1600"/>
                  </a:cubicBezTo>
                  <a:lnTo>
                    <a:pt x="1823" y="224"/>
                  </a:lnTo>
                  <a:cubicBezTo>
                    <a:pt x="1823" y="101"/>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2"/>
            <p:cNvSpPr/>
            <p:nvPr/>
          </p:nvSpPr>
          <p:spPr>
            <a:xfrm>
              <a:off x="5054397" y="3600765"/>
              <a:ext cx="52476" cy="52476"/>
            </a:xfrm>
            <a:custGeom>
              <a:avLst/>
              <a:gdLst/>
              <a:ahLst/>
              <a:cxnLst/>
              <a:rect l="l" t="t" r="r" b="b"/>
              <a:pathLst>
                <a:path w="1824" h="1824" extrusionOk="0">
                  <a:moveTo>
                    <a:pt x="1434" y="390"/>
                  </a:moveTo>
                  <a:lnTo>
                    <a:pt x="1434" y="1434"/>
                  </a:lnTo>
                  <a:lnTo>
                    <a:pt x="389" y="1434"/>
                  </a:lnTo>
                  <a:lnTo>
                    <a:pt x="389" y="390"/>
                  </a:lnTo>
                  <a:close/>
                  <a:moveTo>
                    <a:pt x="224" y="0"/>
                  </a:moveTo>
                  <a:cubicBezTo>
                    <a:pt x="101" y="0"/>
                    <a:pt x="1" y="101"/>
                    <a:pt x="1" y="225"/>
                  </a:cubicBezTo>
                  <a:lnTo>
                    <a:pt x="1" y="1600"/>
                  </a:lnTo>
                  <a:cubicBezTo>
                    <a:pt x="1" y="1723"/>
                    <a:pt x="101" y="1823"/>
                    <a:pt x="224" y="1823"/>
                  </a:cubicBezTo>
                  <a:lnTo>
                    <a:pt x="1599" y="1823"/>
                  </a:lnTo>
                  <a:cubicBezTo>
                    <a:pt x="1723" y="1823"/>
                    <a:pt x="1823" y="1723"/>
                    <a:pt x="1823" y="1600"/>
                  </a:cubicBezTo>
                  <a:lnTo>
                    <a:pt x="1823" y="225"/>
                  </a:lnTo>
                  <a:cubicBezTo>
                    <a:pt x="1823" y="101"/>
                    <a:pt x="1723" y="0"/>
                    <a:pt x="1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2"/>
            <p:cNvSpPr/>
            <p:nvPr/>
          </p:nvSpPr>
          <p:spPr>
            <a:xfrm>
              <a:off x="5116253" y="3600765"/>
              <a:ext cx="52448" cy="52476"/>
            </a:xfrm>
            <a:custGeom>
              <a:avLst/>
              <a:gdLst/>
              <a:ahLst/>
              <a:cxnLst/>
              <a:rect l="l" t="t" r="r" b="b"/>
              <a:pathLst>
                <a:path w="1823" h="1824" extrusionOk="0">
                  <a:moveTo>
                    <a:pt x="1434" y="390"/>
                  </a:moveTo>
                  <a:lnTo>
                    <a:pt x="1434" y="1434"/>
                  </a:lnTo>
                  <a:lnTo>
                    <a:pt x="390" y="1434"/>
                  </a:lnTo>
                  <a:lnTo>
                    <a:pt x="390" y="390"/>
                  </a:lnTo>
                  <a:close/>
                  <a:moveTo>
                    <a:pt x="224" y="0"/>
                  </a:moveTo>
                  <a:cubicBezTo>
                    <a:pt x="100" y="0"/>
                    <a:pt x="0" y="101"/>
                    <a:pt x="0" y="225"/>
                  </a:cubicBezTo>
                  <a:lnTo>
                    <a:pt x="0" y="1600"/>
                  </a:lnTo>
                  <a:cubicBezTo>
                    <a:pt x="0" y="1723"/>
                    <a:pt x="100" y="1823"/>
                    <a:pt x="224" y="1823"/>
                  </a:cubicBezTo>
                  <a:lnTo>
                    <a:pt x="1600" y="1823"/>
                  </a:lnTo>
                  <a:cubicBezTo>
                    <a:pt x="1723" y="1823"/>
                    <a:pt x="1823" y="1723"/>
                    <a:pt x="1823" y="1600"/>
                  </a:cubicBezTo>
                  <a:lnTo>
                    <a:pt x="1823" y="225"/>
                  </a:lnTo>
                  <a:cubicBezTo>
                    <a:pt x="1823" y="101"/>
                    <a:pt x="1723"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2"/>
            <p:cNvSpPr/>
            <p:nvPr/>
          </p:nvSpPr>
          <p:spPr>
            <a:xfrm>
              <a:off x="5178108" y="3600765"/>
              <a:ext cx="52476" cy="52476"/>
            </a:xfrm>
            <a:custGeom>
              <a:avLst/>
              <a:gdLst/>
              <a:ahLst/>
              <a:cxnLst/>
              <a:rect l="l" t="t" r="r" b="b"/>
              <a:pathLst>
                <a:path w="1824" h="1824" extrusionOk="0">
                  <a:moveTo>
                    <a:pt x="1434" y="390"/>
                  </a:moveTo>
                  <a:lnTo>
                    <a:pt x="1434" y="1434"/>
                  </a:lnTo>
                  <a:lnTo>
                    <a:pt x="389" y="1434"/>
                  </a:lnTo>
                  <a:lnTo>
                    <a:pt x="389" y="390"/>
                  </a:lnTo>
                  <a:close/>
                  <a:moveTo>
                    <a:pt x="224" y="0"/>
                  </a:moveTo>
                  <a:cubicBezTo>
                    <a:pt x="101" y="0"/>
                    <a:pt x="1" y="101"/>
                    <a:pt x="1" y="225"/>
                  </a:cubicBezTo>
                  <a:lnTo>
                    <a:pt x="1" y="1600"/>
                  </a:lnTo>
                  <a:cubicBezTo>
                    <a:pt x="1" y="1723"/>
                    <a:pt x="101" y="1823"/>
                    <a:pt x="224" y="1823"/>
                  </a:cubicBezTo>
                  <a:lnTo>
                    <a:pt x="1600" y="1823"/>
                  </a:lnTo>
                  <a:cubicBezTo>
                    <a:pt x="1723" y="1823"/>
                    <a:pt x="1823" y="1723"/>
                    <a:pt x="1823" y="1600"/>
                  </a:cubicBezTo>
                  <a:lnTo>
                    <a:pt x="1823" y="225"/>
                  </a:lnTo>
                  <a:cubicBezTo>
                    <a:pt x="1823" y="101"/>
                    <a:pt x="1723"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5054397" y="3662620"/>
              <a:ext cx="52476" cy="52476"/>
            </a:xfrm>
            <a:custGeom>
              <a:avLst/>
              <a:gdLst/>
              <a:ahLst/>
              <a:cxnLst/>
              <a:rect l="l" t="t" r="r" b="b"/>
              <a:pathLst>
                <a:path w="1824" h="1824" extrusionOk="0">
                  <a:moveTo>
                    <a:pt x="1434" y="391"/>
                  </a:moveTo>
                  <a:lnTo>
                    <a:pt x="1434" y="1434"/>
                  </a:lnTo>
                  <a:lnTo>
                    <a:pt x="389" y="1434"/>
                  </a:lnTo>
                  <a:lnTo>
                    <a:pt x="389" y="391"/>
                  </a:lnTo>
                  <a:close/>
                  <a:moveTo>
                    <a:pt x="224" y="1"/>
                  </a:moveTo>
                  <a:cubicBezTo>
                    <a:pt x="101" y="1"/>
                    <a:pt x="1" y="101"/>
                    <a:pt x="1" y="224"/>
                  </a:cubicBezTo>
                  <a:lnTo>
                    <a:pt x="1" y="1600"/>
                  </a:lnTo>
                  <a:cubicBezTo>
                    <a:pt x="1" y="1723"/>
                    <a:pt x="101" y="1824"/>
                    <a:pt x="224" y="1824"/>
                  </a:cubicBezTo>
                  <a:lnTo>
                    <a:pt x="1599" y="1824"/>
                  </a:lnTo>
                  <a:cubicBezTo>
                    <a:pt x="1723" y="1824"/>
                    <a:pt x="1823" y="1723"/>
                    <a:pt x="1823" y="1600"/>
                  </a:cubicBezTo>
                  <a:lnTo>
                    <a:pt x="1823" y="224"/>
                  </a:lnTo>
                  <a:cubicBezTo>
                    <a:pt x="1823" y="101"/>
                    <a:pt x="1723" y="1"/>
                    <a:pt x="1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p:nvPr/>
          </p:nvSpPr>
          <p:spPr>
            <a:xfrm>
              <a:off x="5116253" y="3662620"/>
              <a:ext cx="52448" cy="52476"/>
            </a:xfrm>
            <a:custGeom>
              <a:avLst/>
              <a:gdLst/>
              <a:ahLst/>
              <a:cxnLst/>
              <a:rect l="l" t="t" r="r" b="b"/>
              <a:pathLst>
                <a:path w="1823" h="1824" extrusionOk="0">
                  <a:moveTo>
                    <a:pt x="1434" y="391"/>
                  </a:moveTo>
                  <a:lnTo>
                    <a:pt x="1434" y="1434"/>
                  </a:lnTo>
                  <a:lnTo>
                    <a:pt x="390" y="1434"/>
                  </a:lnTo>
                  <a:lnTo>
                    <a:pt x="390" y="391"/>
                  </a:lnTo>
                  <a:close/>
                  <a:moveTo>
                    <a:pt x="224" y="1"/>
                  </a:moveTo>
                  <a:cubicBezTo>
                    <a:pt x="100" y="1"/>
                    <a:pt x="0" y="101"/>
                    <a:pt x="0" y="224"/>
                  </a:cubicBezTo>
                  <a:lnTo>
                    <a:pt x="0" y="1600"/>
                  </a:lnTo>
                  <a:cubicBezTo>
                    <a:pt x="0" y="1723"/>
                    <a:pt x="100" y="1824"/>
                    <a:pt x="224" y="1824"/>
                  </a:cubicBezTo>
                  <a:lnTo>
                    <a:pt x="1600" y="1824"/>
                  </a:lnTo>
                  <a:cubicBezTo>
                    <a:pt x="1723" y="1824"/>
                    <a:pt x="1823" y="1723"/>
                    <a:pt x="1823" y="1600"/>
                  </a:cubicBezTo>
                  <a:lnTo>
                    <a:pt x="1823" y="224"/>
                  </a:lnTo>
                  <a:cubicBezTo>
                    <a:pt x="1823" y="101"/>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2"/>
            <p:cNvSpPr/>
            <p:nvPr/>
          </p:nvSpPr>
          <p:spPr>
            <a:xfrm>
              <a:off x="5178108" y="3662620"/>
              <a:ext cx="52476" cy="52476"/>
            </a:xfrm>
            <a:custGeom>
              <a:avLst/>
              <a:gdLst/>
              <a:ahLst/>
              <a:cxnLst/>
              <a:rect l="l" t="t" r="r" b="b"/>
              <a:pathLst>
                <a:path w="1824" h="1824" extrusionOk="0">
                  <a:moveTo>
                    <a:pt x="1434" y="391"/>
                  </a:moveTo>
                  <a:lnTo>
                    <a:pt x="1434" y="1434"/>
                  </a:lnTo>
                  <a:lnTo>
                    <a:pt x="389" y="1434"/>
                  </a:lnTo>
                  <a:lnTo>
                    <a:pt x="389" y="391"/>
                  </a:lnTo>
                  <a:close/>
                  <a:moveTo>
                    <a:pt x="224" y="1"/>
                  </a:moveTo>
                  <a:cubicBezTo>
                    <a:pt x="101" y="1"/>
                    <a:pt x="1" y="101"/>
                    <a:pt x="1" y="224"/>
                  </a:cubicBezTo>
                  <a:lnTo>
                    <a:pt x="1" y="1600"/>
                  </a:lnTo>
                  <a:cubicBezTo>
                    <a:pt x="1" y="1723"/>
                    <a:pt x="101" y="1824"/>
                    <a:pt x="224" y="1824"/>
                  </a:cubicBezTo>
                  <a:lnTo>
                    <a:pt x="1600" y="1824"/>
                  </a:lnTo>
                  <a:cubicBezTo>
                    <a:pt x="1723" y="1824"/>
                    <a:pt x="1823" y="1723"/>
                    <a:pt x="1823" y="1600"/>
                  </a:cubicBezTo>
                  <a:lnTo>
                    <a:pt x="1823" y="224"/>
                  </a:lnTo>
                  <a:cubicBezTo>
                    <a:pt x="1823" y="101"/>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2"/>
            <p:cNvSpPr/>
            <p:nvPr/>
          </p:nvSpPr>
          <p:spPr>
            <a:xfrm>
              <a:off x="5239993" y="3538909"/>
              <a:ext cx="73076" cy="52476"/>
            </a:xfrm>
            <a:custGeom>
              <a:avLst/>
              <a:gdLst/>
              <a:ahLst/>
              <a:cxnLst/>
              <a:rect l="l" t="t" r="r" b="b"/>
              <a:pathLst>
                <a:path w="2540" h="1824" extrusionOk="0">
                  <a:moveTo>
                    <a:pt x="223" y="1"/>
                  </a:moveTo>
                  <a:cubicBezTo>
                    <a:pt x="100" y="1"/>
                    <a:pt x="0" y="101"/>
                    <a:pt x="0" y="224"/>
                  </a:cubicBezTo>
                  <a:lnTo>
                    <a:pt x="0" y="1600"/>
                  </a:lnTo>
                  <a:cubicBezTo>
                    <a:pt x="0" y="1723"/>
                    <a:pt x="100" y="1824"/>
                    <a:pt x="223" y="1824"/>
                  </a:cubicBezTo>
                  <a:lnTo>
                    <a:pt x="2315" y="1824"/>
                  </a:lnTo>
                  <a:cubicBezTo>
                    <a:pt x="2439" y="1824"/>
                    <a:pt x="2539" y="1723"/>
                    <a:pt x="2539" y="1600"/>
                  </a:cubicBezTo>
                  <a:lnTo>
                    <a:pt x="2539" y="224"/>
                  </a:lnTo>
                  <a:cubicBezTo>
                    <a:pt x="2539" y="101"/>
                    <a:pt x="2439" y="1"/>
                    <a:pt x="2315" y="1"/>
                  </a:cubicBezTo>
                  <a:lnTo>
                    <a:pt x="1715" y="1"/>
                  </a:lnTo>
                  <a:cubicBezTo>
                    <a:pt x="1608" y="1"/>
                    <a:pt x="1521" y="88"/>
                    <a:pt x="1521" y="195"/>
                  </a:cubicBezTo>
                  <a:cubicBezTo>
                    <a:pt x="1521" y="303"/>
                    <a:pt x="1608" y="390"/>
                    <a:pt x="1715" y="390"/>
                  </a:cubicBezTo>
                  <a:lnTo>
                    <a:pt x="2150" y="390"/>
                  </a:lnTo>
                  <a:lnTo>
                    <a:pt x="2150" y="1434"/>
                  </a:lnTo>
                  <a:lnTo>
                    <a:pt x="389" y="1434"/>
                  </a:lnTo>
                  <a:lnTo>
                    <a:pt x="389" y="390"/>
                  </a:lnTo>
                  <a:lnTo>
                    <a:pt x="808" y="390"/>
                  </a:lnTo>
                  <a:cubicBezTo>
                    <a:pt x="915" y="390"/>
                    <a:pt x="1002" y="303"/>
                    <a:pt x="1002" y="195"/>
                  </a:cubicBezTo>
                  <a:cubicBezTo>
                    <a:pt x="1002" y="88"/>
                    <a:pt x="915"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p:nvPr/>
          </p:nvSpPr>
          <p:spPr>
            <a:xfrm>
              <a:off x="5239964" y="3600765"/>
              <a:ext cx="73076" cy="114332"/>
            </a:xfrm>
            <a:custGeom>
              <a:avLst/>
              <a:gdLst/>
              <a:ahLst/>
              <a:cxnLst/>
              <a:rect l="l" t="t" r="r" b="b"/>
              <a:pathLst>
                <a:path w="2540" h="3974" extrusionOk="0">
                  <a:moveTo>
                    <a:pt x="2151" y="390"/>
                  </a:moveTo>
                  <a:lnTo>
                    <a:pt x="2151" y="3584"/>
                  </a:lnTo>
                  <a:lnTo>
                    <a:pt x="390" y="3584"/>
                  </a:lnTo>
                  <a:lnTo>
                    <a:pt x="390" y="390"/>
                  </a:lnTo>
                  <a:close/>
                  <a:moveTo>
                    <a:pt x="224" y="0"/>
                  </a:moveTo>
                  <a:cubicBezTo>
                    <a:pt x="100" y="0"/>
                    <a:pt x="0" y="101"/>
                    <a:pt x="0" y="225"/>
                  </a:cubicBezTo>
                  <a:lnTo>
                    <a:pt x="0" y="3750"/>
                  </a:lnTo>
                  <a:cubicBezTo>
                    <a:pt x="0" y="3873"/>
                    <a:pt x="100" y="3974"/>
                    <a:pt x="224" y="3974"/>
                  </a:cubicBezTo>
                  <a:lnTo>
                    <a:pt x="2316" y="3974"/>
                  </a:lnTo>
                  <a:cubicBezTo>
                    <a:pt x="2439" y="3974"/>
                    <a:pt x="2539" y="3873"/>
                    <a:pt x="2539" y="3750"/>
                  </a:cubicBezTo>
                  <a:lnTo>
                    <a:pt x="2539" y="225"/>
                  </a:lnTo>
                  <a:cubicBezTo>
                    <a:pt x="2539" y="101"/>
                    <a:pt x="2439" y="0"/>
                    <a:pt x="2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2"/>
            <p:cNvSpPr/>
            <p:nvPr/>
          </p:nvSpPr>
          <p:spPr>
            <a:xfrm>
              <a:off x="5075026" y="3435826"/>
              <a:ext cx="31848" cy="73076"/>
            </a:xfrm>
            <a:custGeom>
              <a:avLst/>
              <a:gdLst/>
              <a:ahLst/>
              <a:cxnLst/>
              <a:rect l="l" t="t" r="r" b="b"/>
              <a:pathLst>
                <a:path w="1107" h="2540" extrusionOk="0">
                  <a:moveTo>
                    <a:pt x="553" y="0"/>
                  </a:moveTo>
                  <a:cubicBezTo>
                    <a:pt x="446" y="0"/>
                    <a:pt x="359" y="88"/>
                    <a:pt x="359" y="196"/>
                  </a:cubicBezTo>
                  <a:lnTo>
                    <a:pt x="359" y="394"/>
                  </a:lnTo>
                  <a:cubicBezTo>
                    <a:pt x="149" y="474"/>
                    <a:pt x="0" y="675"/>
                    <a:pt x="0" y="912"/>
                  </a:cubicBezTo>
                  <a:cubicBezTo>
                    <a:pt x="0" y="1217"/>
                    <a:pt x="248" y="1465"/>
                    <a:pt x="553" y="1465"/>
                  </a:cubicBezTo>
                  <a:cubicBezTo>
                    <a:pt x="643" y="1465"/>
                    <a:pt x="717" y="1539"/>
                    <a:pt x="717" y="1629"/>
                  </a:cubicBezTo>
                  <a:cubicBezTo>
                    <a:pt x="717" y="1719"/>
                    <a:pt x="643" y="1792"/>
                    <a:pt x="553" y="1792"/>
                  </a:cubicBezTo>
                  <a:cubicBezTo>
                    <a:pt x="498" y="1792"/>
                    <a:pt x="448" y="1765"/>
                    <a:pt x="417" y="1720"/>
                  </a:cubicBezTo>
                  <a:cubicBezTo>
                    <a:pt x="379" y="1663"/>
                    <a:pt x="317" y="1633"/>
                    <a:pt x="254" y="1633"/>
                  </a:cubicBezTo>
                  <a:cubicBezTo>
                    <a:pt x="217" y="1633"/>
                    <a:pt x="180" y="1643"/>
                    <a:pt x="147" y="1665"/>
                  </a:cubicBezTo>
                  <a:cubicBezTo>
                    <a:pt x="57" y="1725"/>
                    <a:pt x="33" y="1846"/>
                    <a:pt x="93" y="1936"/>
                  </a:cubicBezTo>
                  <a:cubicBezTo>
                    <a:pt x="158" y="2033"/>
                    <a:pt x="251" y="2106"/>
                    <a:pt x="359" y="2147"/>
                  </a:cubicBezTo>
                  <a:lnTo>
                    <a:pt x="359" y="2345"/>
                  </a:lnTo>
                  <a:cubicBezTo>
                    <a:pt x="359" y="2453"/>
                    <a:pt x="446" y="2540"/>
                    <a:pt x="553" y="2540"/>
                  </a:cubicBezTo>
                  <a:cubicBezTo>
                    <a:pt x="661" y="2540"/>
                    <a:pt x="748" y="2453"/>
                    <a:pt x="748" y="2345"/>
                  </a:cubicBezTo>
                  <a:lnTo>
                    <a:pt x="748" y="2146"/>
                  </a:lnTo>
                  <a:cubicBezTo>
                    <a:pt x="957" y="2067"/>
                    <a:pt x="1106" y="1864"/>
                    <a:pt x="1106" y="1629"/>
                  </a:cubicBezTo>
                  <a:cubicBezTo>
                    <a:pt x="1106" y="1324"/>
                    <a:pt x="858" y="1075"/>
                    <a:pt x="553" y="1075"/>
                  </a:cubicBezTo>
                  <a:cubicBezTo>
                    <a:pt x="463" y="1075"/>
                    <a:pt x="390" y="1002"/>
                    <a:pt x="390" y="912"/>
                  </a:cubicBezTo>
                  <a:cubicBezTo>
                    <a:pt x="390" y="821"/>
                    <a:pt x="463" y="748"/>
                    <a:pt x="553" y="748"/>
                  </a:cubicBezTo>
                  <a:cubicBezTo>
                    <a:pt x="608" y="748"/>
                    <a:pt x="659" y="776"/>
                    <a:pt x="690" y="821"/>
                  </a:cubicBezTo>
                  <a:cubicBezTo>
                    <a:pt x="727" y="878"/>
                    <a:pt x="788" y="908"/>
                    <a:pt x="851" y="908"/>
                  </a:cubicBezTo>
                  <a:cubicBezTo>
                    <a:pt x="888" y="908"/>
                    <a:pt x="926" y="897"/>
                    <a:pt x="959" y="875"/>
                  </a:cubicBezTo>
                  <a:cubicBezTo>
                    <a:pt x="1048" y="815"/>
                    <a:pt x="1073" y="695"/>
                    <a:pt x="1013" y="605"/>
                  </a:cubicBezTo>
                  <a:cubicBezTo>
                    <a:pt x="948" y="507"/>
                    <a:pt x="854" y="434"/>
                    <a:pt x="748" y="394"/>
                  </a:cubicBezTo>
                  <a:lnTo>
                    <a:pt x="748" y="196"/>
                  </a:ln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2"/>
            <p:cNvSpPr/>
            <p:nvPr/>
          </p:nvSpPr>
          <p:spPr>
            <a:xfrm>
              <a:off x="5116253" y="3435826"/>
              <a:ext cx="31848" cy="73076"/>
            </a:xfrm>
            <a:custGeom>
              <a:avLst/>
              <a:gdLst/>
              <a:ahLst/>
              <a:cxnLst/>
              <a:rect l="l" t="t" r="r" b="b"/>
              <a:pathLst>
                <a:path w="1107" h="2540" extrusionOk="0">
                  <a:moveTo>
                    <a:pt x="553" y="0"/>
                  </a:moveTo>
                  <a:cubicBezTo>
                    <a:pt x="446" y="0"/>
                    <a:pt x="359" y="87"/>
                    <a:pt x="359" y="195"/>
                  </a:cubicBezTo>
                  <a:lnTo>
                    <a:pt x="359" y="394"/>
                  </a:lnTo>
                  <a:cubicBezTo>
                    <a:pt x="150" y="473"/>
                    <a:pt x="0" y="675"/>
                    <a:pt x="0" y="912"/>
                  </a:cubicBezTo>
                  <a:cubicBezTo>
                    <a:pt x="0" y="1216"/>
                    <a:pt x="248" y="1464"/>
                    <a:pt x="553" y="1464"/>
                  </a:cubicBezTo>
                  <a:cubicBezTo>
                    <a:pt x="643" y="1464"/>
                    <a:pt x="717" y="1538"/>
                    <a:pt x="717" y="1629"/>
                  </a:cubicBezTo>
                  <a:cubicBezTo>
                    <a:pt x="717" y="1719"/>
                    <a:pt x="643" y="1792"/>
                    <a:pt x="553" y="1792"/>
                  </a:cubicBezTo>
                  <a:cubicBezTo>
                    <a:pt x="498" y="1792"/>
                    <a:pt x="448" y="1765"/>
                    <a:pt x="417" y="1719"/>
                  </a:cubicBezTo>
                  <a:cubicBezTo>
                    <a:pt x="380" y="1663"/>
                    <a:pt x="318" y="1632"/>
                    <a:pt x="255" y="1632"/>
                  </a:cubicBezTo>
                  <a:cubicBezTo>
                    <a:pt x="218" y="1632"/>
                    <a:pt x="180" y="1643"/>
                    <a:pt x="147" y="1665"/>
                  </a:cubicBezTo>
                  <a:cubicBezTo>
                    <a:pt x="58" y="1725"/>
                    <a:pt x="33" y="1846"/>
                    <a:pt x="93" y="1935"/>
                  </a:cubicBezTo>
                  <a:cubicBezTo>
                    <a:pt x="158" y="2033"/>
                    <a:pt x="252" y="2106"/>
                    <a:pt x="359" y="2146"/>
                  </a:cubicBezTo>
                  <a:lnTo>
                    <a:pt x="359" y="2345"/>
                  </a:lnTo>
                  <a:cubicBezTo>
                    <a:pt x="359" y="2453"/>
                    <a:pt x="446" y="2540"/>
                    <a:pt x="553" y="2540"/>
                  </a:cubicBezTo>
                  <a:cubicBezTo>
                    <a:pt x="661" y="2540"/>
                    <a:pt x="748" y="2453"/>
                    <a:pt x="748" y="2345"/>
                  </a:cubicBezTo>
                  <a:lnTo>
                    <a:pt x="748" y="2146"/>
                  </a:lnTo>
                  <a:cubicBezTo>
                    <a:pt x="957" y="2067"/>
                    <a:pt x="1106" y="1864"/>
                    <a:pt x="1106" y="1629"/>
                  </a:cubicBezTo>
                  <a:cubicBezTo>
                    <a:pt x="1106" y="1324"/>
                    <a:pt x="858" y="1075"/>
                    <a:pt x="553" y="1075"/>
                  </a:cubicBezTo>
                  <a:cubicBezTo>
                    <a:pt x="463" y="1075"/>
                    <a:pt x="390" y="1002"/>
                    <a:pt x="390" y="912"/>
                  </a:cubicBezTo>
                  <a:cubicBezTo>
                    <a:pt x="390" y="821"/>
                    <a:pt x="463" y="748"/>
                    <a:pt x="553" y="748"/>
                  </a:cubicBezTo>
                  <a:cubicBezTo>
                    <a:pt x="608" y="748"/>
                    <a:pt x="659" y="776"/>
                    <a:pt x="690" y="821"/>
                  </a:cubicBezTo>
                  <a:cubicBezTo>
                    <a:pt x="727" y="877"/>
                    <a:pt x="789" y="908"/>
                    <a:pt x="852" y="908"/>
                  </a:cubicBezTo>
                  <a:cubicBezTo>
                    <a:pt x="889" y="908"/>
                    <a:pt x="927" y="897"/>
                    <a:pt x="960" y="875"/>
                  </a:cubicBezTo>
                  <a:cubicBezTo>
                    <a:pt x="1049" y="815"/>
                    <a:pt x="1073" y="694"/>
                    <a:pt x="1013" y="605"/>
                  </a:cubicBezTo>
                  <a:cubicBezTo>
                    <a:pt x="948" y="507"/>
                    <a:pt x="855" y="434"/>
                    <a:pt x="748" y="394"/>
                  </a:cubicBezTo>
                  <a:lnTo>
                    <a:pt x="748" y="195"/>
                  </a:ln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2"/>
            <p:cNvSpPr/>
            <p:nvPr/>
          </p:nvSpPr>
          <p:spPr>
            <a:xfrm>
              <a:off x="5157509" y="3435826"/>
              <a:ext cx="31820" cy="73047"/>
            </a:xfrm>
            <a:custGeom>
              <a:avLst/>
              <a:gdLst/>
              <a:ahLst/>
              <a:cxnLst/>
              <a:rect l="l" t="t" r="r" b="b"/>
              <a:pathLst>
                <a:path w="1106" h="2539" extrusionOk="0">
                  <a:moveTo>
                    <a:pt x="553" y="0"/>
                  </a:moveTo>
                  <a:cubicBezTo>
                    <a:pt x="446" y="0"/>
                    <a:pt x="358" y="87"/>
                    <a:pt x="358" y="195"/>
                  </a:cubicBezTo>
                  <a:lnTo>
                    <a:pt x="358" y="394"/>
                  </a:lnTo>
                  <a:cubicBezTo>
                    <a:pt x="149" y="473"/>
                    <a:pt x="0" y="675"/>
                    <a:pt x="0" y="911"/>
                  </a:cubicBezTo>
                  <a:cubicBezTo>
                    <a:pt x="0" y="1216"/>
                    <a:pt x="248" y="1464"/>
                    <a:pt x="553" y="1464"/>
                  </a:cubicBezTo>
                  <a:cubicBezTo>
                    <a:pt x="643" y="1464"/>
                    <a:pt x="717" y="1538"/>
                    <a:pt x="717" y="1628"/>
                  </a:cubicBezTo>
                  <a:cubicBezTo>
                    <a:pt x="717" y="1719"/>
                    <a:pt x="643" y="1792"/>
                    <a:pt x="553" y="1792"/>
                  </a:cubicBezTo>
                  <a:cubicBezTo>
                    <a:pt x="498" y="1792"/>
                    <a:pt x="447" y="1764"/>
                    <a:pt x="417" y="1719"/>
                  </a:cubicBezTo>
                  <a:cubicBezTo>
                    <a:pt x="379" y="1662"/>
                    <a:pt x="317" y="1632"/>
                    <a:pt x="255" y="1632"/>
                  </a:cubicBezTo>
                  <a:cubicBezTo>
                    <a:pt x="218" y="1632"/>
                    <a:pt x="180" y="1642"/>
                    <a:pt x="147" y="1665"/>
                  </a:cubicBezTo>
                  <a:cubicBezTo>
                    <a:pt x="57" y="1725"/>
                    <a:pt x="33" y="1845"/>
                    <a:pt x="92" y="1935"/>
                  </a:cubicBezTo>
                  <a:cubicBezTo>
                    <a:pt x="158" y="2033"/>
                    <a:pt x="251" y="2105"/>
                    <a:pt x="358" y="2146"/>
                  </a:cubicBezTo>
                  <a:lnTo>
                    <a:pt x="358" y="2344"/>
                  </a:lnTo>
                  <a:cubicBezTo>
                    <a:pt x="358" y="2452"/>
                    <a:pt x="446" y="2538"/>
                    <a:pt x="553" y="2538"/>
                  </a:cubicBezTo>
                  <a:cubicBezTo>
                    <a:pt x="661" y="2538"/>
                    <a:pt x="748" y="2452"/>
                    <a:pt x="748" y="2344"/>
                  </a:cubicBezTo>
                  <a:lnTo>
                    <a:pt x="748" y="2146"/>
                  </a:lnTo>
                  <a:cubicBezTo>
                    <a:pt x="956" y="2066"/>
                    <a:pt x="1105" y="1864"/>
                    <a:pt x="1105" y="1628"/>
                  </a:cubicBezTo>
                  <a:cubicBezTo>
                    <a:pt x="1105" y="1323"/>
                    <a:pt x="857" y="1074"/>
                    <a:pt x="553" y="1074"/>
                  </a:cubicBezTo>
                  <a:cubicBezTo>
                    <a:pt x="462" y="1074"/>
                    <a:pt x="389" y="1001"/>
                    <a:pt x="389" y="911"/>
                  </a:cubicBezTo>
                  <a:cubicBezTo>
                    <a:pt x="389" y="821"/>
                    <a:pt x="462" y="748"/>
                    <a:pt x="553" y="748"/>
                  </a:cubicBezTo>
                  <a:cubicBezTo>
                    <a:pt x="608" y="748"/>
                    <a:pt x="659" y="775"/>
                    <a:pt x="689" y="820"/>
                  </a:cubicBezTo>
                  <a:cubicBezTo>
                    <a:pt x="726" y="877"/>
                    <a:pt x="788" y="907"/>
                    <a:pt x="851" y="907"/>
                  </a:cubicBezTo>
                  <a:cubicBezTo>
                    <a:pt x="888" y="907"/>
                    <a:pt x="925" y="896"/>
                    <a:pt x="959" y="874"/>
                  </a:cubicBezTo>
                  <a:cubicBezTo>
                    <a:pt x="1048" y="815"/>
                    <a:pt x="1072" y="694"/>
                    <a:pt x="1013" y="604"/>
                  </a:cubicBezTo>
                  <a:cubicBezTo>
                    <a:pt x="947" y="507"/>
                    <a:pt x="854" y="433"/>
                    <a:pt x="748" y="393"/>
                  </a:cubicBezTo>
                  <a:lnTo>
                    <a:pt x="748" y="195"/>
                  </a:ln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2"/>
            <p:cNvSpPr/>
            <p:nvPr/>
          </p:nvSpPr>
          <p:spPr>
            <a:xfrm>
              <a:off x="5198737" y="3497682"/>
              <a:ext cx="31848" cy="11220"/>
            </a:xfrm>
            <a:custGeom>
              <a:avLst/>
              <a:gdLst/>
              <a:ahLst/>
              <a:cxnLst/>
              <a:rect l="l" t="t" r="r" b="b"/>
              <a:pathLst>
                <a:path w="1107" h="390" extrusionOk="0">
                  <a:moveTo>
                    <a:pt x="194" y="1"/>
                  </a:moveTo>
                  <a:cubicBezTo>
                    <a:pt x="87" y="1"/>
                    <a:pt x="0" y="88"/>
                    <a:pt x="0" y="195"/>
                  </a:cubicBezTo>
                  <a:cubicBezTo>
                    <a:pt x="0" y="303"/>
                    <a:pt x="87" y="390"/>
                    <a:pt x="194" y="390"/>
                  </a:cubicBezTo>
                  <a:lnTo>
                    <a:pt x="912" y="390"/>
                  </a:lnTo>
                  <a:cubicBezTo>
                    <a:pt x="1020" y="390"/>
                    <a:pt x="1106" y="303"/>
                    <a:pt x="1106" y="195"/>
                  </a:cubicBezTo>
                  <a:cubicBezTo>
                    <a:pt x="1106" y="88"/>
                    <a:pt x="1020"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2"/>
            <p:cNvSpPr/>
            <p:nvPr/>
          </p:nvSpPr>
          <p:spPr>
            <a:xfrm>
              <a:off x="5250264" y="3384270"/>
              <a:ext cx="52476" cy="11249"/>
            </a:xfrm>
            <a:custGeom>
              <a:avLst/>
              <a:gdLst/>
              <a:ahLst/>
              <a:cxnLst/>
              <a:rect l="l" t="t" r="r" b="b"/>
              <a:pathLst>
                <a:path w="1824" h="391" extrusionOk="0">
                  <a:moveTo>
                    <a:pt x="195" y="0"/>
                  </a:moveTo>
                  <a:cubicBezTo>
                    <a:pt x="88" y="0"/>
                    <a:pt x="1" y="87"/>
                    <a:pt x="1" y="195"/>
                  </a:cubicBezTo>
                  <a:cubicBezTo>
                    <a:pt x="1" y="302"/>
                    <a:pt x="88" y="390"/>
                    <a:pt x="195" y="390"/>
                  </a:cubicBezTo>
                  <a:lnTo>
                    <a:pt x="1629" y="390"/>
                  </a:lnTo>
                  <a:cubicBezTo>
                    <a:pt x="1737" y="390"/>
                    <a:pt x="1824" y="302"/>
                    <a:pt x="1824" y="195"/>
                  </a:cubicBezTo>
                  <a:cubicBezTo>
                    <a:pt x="1824" y="87"/>
                    <a:pt x="173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52"/>
          <p:cNvGrpSpPr/>
          <p:nvPr/>
        </p:nvGrpSpPr>
        <p:grpSpPr>
          <a:xfrm>
            <a:off x="5580471" y="3399870"/>
            <a:ext cx="382382" cy="310227"/>
            <a:chOff x="4485183" y="3389420"/>
            <a:chExt cx="382382" cy="310227"/>
          </a:xfrm>
        </p:grpSpPr>
        <p:sp>
          <p:nvSpPr>
            <p:cNvPr id="1096" name="Google Shape;1096;p52"/>
            <p:cNvSpPr/>
            <p:nvPr/>
          </p:nvSpPr>
          <p:spPr>
            <a:xfrm>
              <a:off x="4485183" y="3389420"/>
              <a:ext cx="382382" cy="310227"/>
            </a:xfrm>
            <a:custGeom>
              <a:avLst/>
              <a:gdLst/>
              <a:ahLst/>
              <a:cxnLst/>
              <a:rect l="l" t="t" r="r" b="b"/>
              <a:pathLst>
                <a:path w="13291" h="10783" extrusionOk="0">
                  <a:moveTo>
                    <a:pt x="895" y="0"/>
                  </a:moveTo>
                  <a:cubicBezTo>
                    <a:pt x="402" y="0"/>
                    <a:pt x="0" y="402"/>
                    <a:pt x="0" y="896"/>
                  </a:cubicBezTo>
                  <a:lnTo>
                    <a:pt x="0" y="6768"/>
                  </a:lnTo>
                  <a:cubicBezTo>
                    <a:pt x="0" y="6876"/>
                    <a:pt x="87" y="6963"/>
                    <a:pt x="195" y="6963"/>
                  </a:cubicBezTo>
                  <a:cubicBezTo>
                    <a:pt x="302" y="6963"/>
                    <a:pt x="389" y="6876"/>
                    <a:pt x="389" y="6768"/>
                  </a:cubicBezTo>
                  <a:lnTo>
                    <a:pt x="389" y="1823"/>
                  </a:lnTo>
                  <a:lnTo>
                    <a:pt x="1871" y="1823"/>
                  </a:lnTo>
                  <a:cubicBezTo>
                    <a:pt x="1977" y="1823"/>
                    <a:pt x="2065" y="1736"/>
                    <a:pt x="2065" y="1629"/>
                  </a:cubicBezTo>
                  <a:cubicBezTo>
                    <a:pt x="2065" y="1521"/>
                    <a:pt x="1977" y="1434"/>
                    <a:pt x="1871" y="1434"/>
                  </a:cubicBezTo>
                  <a:lnTo>
                    <a:pt x="389" y="1434"/>
                  </a:lnTo>
                  <a:lnTo>
                    <a:pt x="389" y="896"/>
                  </a:lnTo>
                  <a:cubicBezTo>
                    <a:pt x="389" y="617"/>
                    <a:pt x="617" y="390"/>
                    <a:pt x="895" y="390"/>
                  </a:cubicBezTo>
                  <a:lnTo>
                    <a:pt x="12395" y="390"/>
                  </a:lnTo>
                  <a:cubicBezTo>
                    <a:pt x="12674" y="390"/>
                    <a:pt x="12901" y="617"/>
                    <a:pt x="12901" y="896"/>
                  </a:cubicBezTo>
                  <a:lnTo>
                    <a:pt x="12901" y="1434"/>
                  </a:lnTo>
                  <a:lnTo>
                    <a:pt x="2779" y="1434"/>
                  </a:lnTo>
                  <a:cubicBezTo>
                    <a:pt x="2671" y="1434"/>
                    <a:pt x="2584" y="1521"/>
                    <a:pt x="2584" y="1629"/>
                  </a:cubicBezTo>
                  <a:cubicBezTo>
                    <a:pt x="2584" y="1736"/>
                    <a:pt x="2671" y="1823"/>
                    <a:pt x="2779" y="1823"/>
                  </a:cubicBezTo>
                  <a:lnTo>
                    <a:pt x="12901" y="1823"/>
                  </a:lnTo>
                  <a:lnTo>
                    <a:pt x="12901" y="9888"/>
                  </a:lnTo>
                  <a:cubicBezTo>
                    <a:pt x="12901" y="10166"/>
                    <a:pt x="12674" y="10392"/>
                    <a:pt x="12395" y="10392"/>
                  </a:cubicBezTo>
                  <a:lnTo>
                    <a:pt x="895" y="10392"/>
                  </a:lnTo>
                  <a:cubicBezTo>
                    <a:pt x="617" y="10392"/>
                    <a:pt x="389" y="10166"/>
                    <a:pt x="389" y="9888"/>
                  </a:cubicBezTo>
                  <a:lnTo>
                    <a:pt x="389" y="7677"/>
                  </a:lnTo>
                  <a:cubicBezTo>
                    <a:pt x="389" y="7570"/>
                    <a:pt x="302" y="7483"/>
                    <a:pt x="195" y="7483"/>
                  </a:cubicBezTo>
                  <a:cubicBezTo>
                    <a:pt x="87" y="7483"/>
                    <a:pt x="0" y="7570"/>
                    <a:pt x="0" y="7677"/>
                  </a:cubicBezTo>
                  <a:lnTo>
                    <a:pt x="0" y="9888"/>
                  </a:lnTo>
                  <a:cubicBezTo>
                    <a:pt x="0" y="10381"/>
                    <a:pt x="402" y="10782"/>
                    <a:pt x="895" y="10782"/>
                  </a:cubicBezTo>
                  <a:lnTo>
                    <a:pt x="12395" y="10782"/>
                  </a:lnTo>
                  <a:cubicBezTo>
                    <a:pt x="12888" y="10782"/>
                    <a:pt x="13290" y="10381"/>
                    <a:pt x="13290" y="9888"/>
                  </a:cubicBezTo>
                  <a:lnTo>
                    <a:pt x="13290" y="896"/>
                  </a:lnTo>
                  <a:cubicBezTo>
                    <a:pt x="13290" y="402"/>
                    <a:pt x="12888" y="0"/>
                    <a:pt x="1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4825388" y="3410048"/>
              <a:ext cx="11249" cy="11220"/>
            </a:xfrm>
            <a:custGeom>
              <a:avLst/>
              <a:gdLst/>
              <a:ahLst/>
              <a:cxnLst/>
              <a:rect l="l" t="t" r="r" b="b"/>
              <a:pathLst>
                <a:path w="391" h="390" extrusionOk="0">
                  <a:moveTo>
                    <a:pt x="196" y="1"/>
                  </a:moveTo>
                  <a:cubicBezTo>
                    <a:pt x="88" y="1"/>
                    <a:pt x="0" y="88"/>
                    <a:pt x="0" y="195"/>
                  </a:cubicBezTo>
                  <a:cubicBezTo>
                    <a:pt x="0" y="303"/>
                    <a:pt x="88" y="390"/>
                    <a:pt x="196" y="390"/>
                  </a:cubicBezTo>
                  <a:cubicBezTo>
                    <a:pt x="303" y="390"/>
                    <a:pt x="390" y="303"/>
                    <a:pt x="390" y="195"/>
                  </a:cubicBezTo>
                  <a:cubicBezTo>
                    <a:pt x="390" y="88"/>
                    <a:pt x="30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4804760" y="3410048"/>
              <a:ext cx="11249" cy="11220"/>
            </a:xfrm>
            <a:custGeom>
              <a:avLst/>
              <a:gdLst/>
              <a:ahLst/>
              <a:cxnLst/>
              <a:rect l="l" t="t" r="r" b="b"/>
              <a:pathLst>
                <a:path w="391" h="390" extrusionOk="0">
                  <a:moveTo>
                    <a:pt x="195" y="1"/>
                  </a:moveTo>
                  <a:cubicBezTo>
                    <a:pt x="88" y="1"/>
                    <a:pt x="1" y="88"/>
                    <a:pt x="1" y="195"/>
                  </a:cubicBezTo>
                  <a:cubicBezTo>
                    <a:pt x="1" y="303"/>
                    <a:pt x="88" y="390"/>
                    <a:pt x="195" y="390"/>
                  </a:cubicBezTo>
                  <a:cubicBezTo>
                    <a:pt x="303" y="390"/>
                    <a:pt x="391" y="303"/>
                    <a:pt x="391" y="195"/>
                  </a:cubicBezTo>
                  <a:cubicBezTo>
                    <a:pt x="391"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4784161" y="3410048"/>
              <a:ext cx="11249" cy="11220"/>
            </a:xfrm>
            <a:custGeom>
              <a:avLst/>
              <a:gdLst/>
              <a:ahLst/>
              <a:cxnLst/>
              <a:rect l="l" t="t" r="r" b="b"/>
              <a:pathLst>
                <a:path w="391" h="390" extrusionOk="0">
                  <a:moveTo>
                    <a:pt x="195" y="1"/>
                  </a:moveTo>
                  <a:cubicBezTo>
                    <a:pt x="87" y="1"/>
                    <a:pt x="0" y="88"/>
                    <a:pt x="0" y="195"/>
                  </a:cubicBezTo>
                  <a:cubicBezTo>
                    <a:pt x="0" y="303"/>
                    <a:pt x="87" y="390"/>
                    <a:pt x="195" y="390"/>
                  </a:cubicBezTo>
                  <a:cubicBezTo>
                    <a:pt x="302" y="390"/>
                    <a:pt x="390" y="303"/>
                    <a:pt x="390" y="195"/>
                  </a:cubicBezTo>
                  <a:cubicBezTo>
                    <a:pt x="390"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4608894" y="3410048"/>
              <a:ext cx="134960" cy="11220"/>
            </a:xfrm>
            <a:custGeom>
              <a:avLst/>
              <a:gdLst/>
              <a:ahLst/>
              <a:cxnLst/>
              <a:rect l="l" t="t" r="r" b="b"/>
              <a:pathLst>
                <a:path w="4691" h="390" extrusionOk="0">
                  <a:moveTo>
                    <a:pt x="195" y="1"/>
                  </a:moveTo>
                  <a:cubicBezTo>
                    <a:pt x="87" y="1"/>
                    <a:pt x="1" y="88"/>
                    <a:pt x="1" y="195"/>
                  </a:cubicBezTo>
                  <a:cubicBezTo>
                    <a:pt x="1" y="303"/>
                    <a:pt x="87" y="390"/>
                    <a:pt x="195" y="390"/>
                  </a:cubicBezTo>
                  <a:lnTo>
                    <a:pt x="4495" y="390"/>
                  </a:lnTo>
                  <a:cubicBezTo>
                    <a:pt x="4602" y="390"/>
                    <a:pt x="4690" y="303"/>
                    <a:pt x="4690" y="195"/>
                  </a:cubicBezTo>
                  <a:cubicBezTo>
                    <a:pt x="4690" y="88"/>
                    <a:pt x="4602" y="1"/>
                    <a:pt x="4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4588295" y="3466754"/>
              <a:ext cx="176159" cy="196787"/>
            </a:xfrm>
            <a:custGeom>
              <a:avLst/>
              <a:gdLst/>
              <a:ahLst/>
              <a:cxnLst/>
              <a:rect l="l" t="t" r="r" b="b"/>
              <a:pathLst>
                <a:path w="6123" h="6840" extrusionOk="0">
                  <a:moveTo>
                    <a:pt x="1074" y="1107"/>
                  </a:moveTo>
                  <a:lnTo>
                    <a:pt x="1074" y="2509"/>
                  </a:lnTo>
                  <a:lnTo>
                    <a:pt x="1066" y="2509"/>
                  </a:lnTo>
                  <a:cubicBezTo>
                    <a:pt x="693" y="2509"/>
                    <a:pt x="389" y="2205"/>
                    <a:pt x="389" y="1832"/>
                  </a:cubicBezTo>
                  <a:lnTo>
                    <a:pt x="389" y="1107"/>
                  </a:lnTo>
                  <a:close/>
                  <a:moveTo>
                    <a:pt x="4658" y="390"/>
                  </a:moveTo>
                  <a:lnTo>
                    <a:pt x="4658" y="1289"/>
                  </a:lnTo>
                  <a:cubicBezTo>
                    <a:pt x="4658" y="1396"/>
                    <a:pt x="4746" y="1483"/>
                    <a:pt x="4853" y="1483"/>
                  </a:cubicBezTo>
                  <a:cubicBezTo>
                    <a:pt x="4961" y="1483"/>
                    <a:pt x="5048" y="1396"/>
                    <a:pt x="5048" y="1289"/>
                  </a:cubicBezTo>
                  <a:lnTo>
                    <a:pt x="5048" y="1107"/>
                  </a:lnTo>
                  <a:lnTo>
                    <a:pt x="5733" y="1107"/>
                  </a:lnTo>
                  <a:lnTo>
                    <a:pt x="5733" y="1832"/>
                  </a:lnTo>
                  <a:cubicBezTo>
                    <a:pt x="5733" y="2205"/>
                    <a:pt x="5429" y="2509"/>
                    <a:pt x="5056" y="2509"/>
                  </a:cubicBezTo>
                  <a:lnTo>
                    <a:pt x="5048" y="2509"/>
                  </a:lnTo>
                  <a:lnTo>
                    <a:pt x="5048" y="2197"/>
                  </a:lnTo>
                  <a:cubicBezTo>
                    <a:pt x="5048" y="2089"/>
                    <a:pt x="4961" y="2002"/>
                    <a:pt x="4853" y="2002"/>
                  </a:cubicBezTo>
                  <a:cubicBezTo>
                    <a:pt x="4746" y="2002"/>
                    <a:pt x="4658" y="2089"/>
                    <a:pt x="4658" y="2197"/>
                  </a:cubicBezTo>
                  <a:cubicBezTo>
                    <a:pt x="4658" y="2200"/>
                    <a:pt x="4658" y="2710"/>
                    <a:pt x="4658" y="2712"/>
                  </a:cubicBezTo>
                  <a:cubicBezTo>
                    <a:pt x="4654" y="3434"/>
                    <a:pt x="4166" y="4065"/>
                    <a:pt x="3469" y="4248"/>
                  </a:cubicBezTo>
                  <a:cubicBezTo>
                    <a:pt x="3325" y="4286"/>
                    <a:pt x="3225" y="4415"/>
                    <a:pt x="3225" y="4562"/>
                  </a:cubicBezTo>
                  <a:lnTo>
                    <a:pt x="3225" y="5799"/>
                  </a:lnTo>
                  <a:cubicBezTo>
                    <a:pt x="3225" y="5978"/>
                    <a:pt x="3371" y="6123"/>
                    <a:pt x="3549" y="6123"/>
                  </a:cubicBezTo>
                  <a:lnTo>
                    <a:pt x="3573" y="6123"/>
                  </a:lnTo>
                  <a:cubicBezTo>
                    <a:pt x="3762" y="6123"/>
                    <a:pt x="3919" y="6266"/>
                    <a:pt x="3939" y="6450"/>
                  </a:cubicBezTo>
                  <a:lnTo>
                    <a:pt x="2184" y="6450"/>
                  </a:lnTo>
                  <a:cubicBezTo>
                    <a:pt x="2203" y="6266"/>
                    <a:pt x="2359" y="6123"/>
                    <a:pt x="2549" y="6123"/>
                  </a:cubicBezTo>
                  <a:lnTo>
                    <a:pt x="2573" y="6123"/>
                  </a:lnTo>
                  <a:cubicBezTo>
                    <a:pt x="2752" y="6123"/>
                    <a:pt x="2898" y="5978"/>
                    <a:pt x="2898" y="5799"/>
                  </a:cubicBezTo>
                  <a:lnTo>
                    <a:pt x="2898" y="4562"/>
                  </a:lnTo>
                  <a:cubicBezTo>
                    <a:pt x="2898" y="4415"/>
                    <a:pt x="2798" y="4286"/>
                    <a:pt x="2654" y="4248"/>
                  </a:cubicBezTo>
                  <a:cubicBezTo>
                    <a:pt x="1953" y="4064"/>
                    <a:pt x="1464" y="3429"/>
                    <a:pt x="1464" y="2703"/>
                  </a:cubicBezTo>
                  <a:lnTo>
                    <a:pt x="1464" y="390"/>
                  </a:lnTo>
                  <a:close/>
                  <a:moveTo>
                    <a:pt x="1340" y="0"/>
                  </a:moveTo>
                  <a:cubicBezTo>
                    <a:pt x="1194" y="0"/>
                    <a:pt x="1075" y="119"/>
                    <a:pt x="1075" y="265"/>
                  </a:cubicBezTo>
                  <a:lnTo>
                    <a:pt x="1075" y="717"/>
                  </a:lnTo>
                  <a:lnTo>
                    <a:pt x="194" y="717"/>
                  </a:lnTo>
                  <a:cubicBezTo>
                    <a:pt x="87" y="717"/>
                    <a:pt x="0" y="804"/>
                    <a:pt x="0" y="911"/>
                  </a:cubicBezTo>
                  <a:lnTo>
                    <a:pt x="0" y="1832"/>
                  </a:lnTo>
                  <a:cubicBezTo>
                    <a:pt x="0" y="2420"/>
                    <a:pt x="479" y="2899"/>
                    <a:pt x="1067" y="2899"/>
                  </a:cubicBezTo>
                  <a:lnTo>
                    <a:pt x="1085" y="2899"/>
                  </a:lnTo>
                  <a:cubicBezTo>
                    <a:pt x="1163" y="3702"/>
                    <a:pt x="1725" y="4385"/>
                    <a:pt x="2508" y="4612"/>
                  </a:cubicBezTo>
                  <a:lnTo>
                    <a:pt x="2508" y="5735"/>
                  </a:lnTo>
                  <a:cubicBezTo>
                    <a:pt x="2110" y="5756"/>
                    <a:pt x="1792" y="6087"/>
                    <a:pt x="1792" y="6491"/>
                  </a:cubicBezTo>
                  <a:lnTo>
                    <a:pt x="1792" y="6618"/>
                  </a:lnTo>
                  <a:cubicBezTo>
                    <a:pt x="1792" y="6740"/>
                    <a:pt x="1891" y="6840"/>
                    <a:pt x="2014" y="6840"/>
                  </a:cubicBezTo>
                  <a:lnTo>
                    <a:pt x="4109" y="6840"/>
                  </a:lnTo>
                  <a:cubicBezTo>
                    <a:pt x="4231" y="6840"/>
                    <a:pt x="4331" y="6740"/>
                    <a:pt x="4331" y="6618"/>
                  </a:cubicBezTo>
                  <a:lnTo>
                    <a:pt x="4331" y="6491"/>
                  </a:lnTo>
                  <a:cubicBezTo>
                    <a:pt x="4331" y="6087"/>
                    <a:pt x="4013" y="5756"/>
                    <a:pt x="3615" y="5735"/>
                  </a:cubicBezTo>
                  <a:lnTo>
                    <a:pt x="3615" y="4612"/>
                  </a:lnTo>
                  <a:cubicBezTo>
                    <a:pt x="4398" y="4385"/>
                    <a:pt x="4960" y="3702"/>
                    <a:pt x="5038" y="2899"/>
                  </a:cubicBezTo>
                  <a:lnTo>
                    <a:pt x="5056" y="2899"/>
                  </a:lnTo>
                  <a:cubicBezTo>
                    <a:pt x="5644" y="2899"/>
                    <a:pt x="6123" y="2420"/>
                    <a:pt x="6123" y="1832"/>
                  </a:cubicBezTo>
                  <a:lnTo>
                    <a:pt x="6123" y="911"/>
                  </a:lnTo>
                  <a:cubicBezTo>
                    <a:pt x="6123" y="804"/>
                    <a:pt x="6035" y="717"/>
                    <a:pt x="5927" y="717"/>
                  </a:cubicBezTo>
                  <a:lnTo>
                    <a:pt x="5048" y="717"/>
                  </a:lnTo>
                  <a:lnTo>
                    <a:pt x="5048" y="265"/>
                  </a:lnTo>
                  <a:cubicBezTo>
                    <a:pt x="5048" y="119"/>
                    <a:pt x="4929" y="0"/>
                    <a:pt x="47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2"/>
            <p:cNvSpPr/>
            <p:nvPr/>
          </p:nvSpPr>
          <p:spPr>
            <a:xfrm>
              <a:off x="4650150" y="3497682"/>
              <a:ext cx="52448" cy="62776"/>
            </a:xfrm>
            <a:custGeom>
              <a:avLst/>
              <a:gdLst/>
              <a:ahLst/>
              <a:cxnLst/>
              <a:rect l="l" t="t" r="r" b="b"/>
              <a:pathLst>
                <a:path w="1823" h="2182" extrusionOk="0">
                  <a:moveTo>
                    <a:pt x="1075" y="390"/>
                  </a:moveTo>
                  <a:lnTo>
                    <a:pt x="1075" y="1792"/>
                  </a:lnTo>
                  <a:lnTo>
                    <a:pt x="747" y="1792"/>
                  </a:lnTo>
                  <a:lnTo>
                    <a:pt x="747" y="390"/>
                  </a:lnTo>
                  <a:close/>
                  <a:moveTo>
                    <a:pt x="580" y="1"/>
                  </a:moveTo>
                  <a:cubicBezTo>
                    <a:pt x="458" y="1"/>
                    <a:pt x="358" y="100"/>
                    <a:pt x="358" y="222"/>
                  </a:cubicBezTo>
                  <a:lnTo>
                    <a:pt x="358" y="263"/>
                  </a:lnTo>
                  <a:cubicBezTo>
                    <a:pt x="358" y="316"/>
                    <a:pt x="316" y="359"/>
                    <a:pt x="263" y="359"/>
                  </a:cubicBezTo>
                  <a:lnTo>
                    <a:pt x="195" y="359"/>
                  </a:lnTo>
                  <a:cubicBezTo>
                    <a:pt x="87" y="359"/>
                    <a:pt x="1" y="445"/>
                    <a:pt x="1" y="553"/>
                  </a:cubicBezTo>
                  <a:cubicBezTo>
                    <a:pt x="1" y="660"/>
                    <a:pt x="87" y="748"/>
                    <a:pt x="195" y="748"/>
                  </a:cubicBezTo>
                  <a:cubicBezTo>
                    <a:pt x="203" y="748"/>
                    <a:pt x="212" y="748"/>
                    <a:pt x="221" y="748"/>
                  </a:cubicBezTo>
                  <a:cubicBezTo>
                    <a:pt x="267" y="748"/>
                    <a:pt x="318" y="748"/>
                    <a:pt x="358" y="739"/>
                  </a:cubicBezTo>
                  <a:lnTo>
                    <a:pt x="358" y="1792"/>
                  </a:lnTo>
                  <a:lnTo>
                    <a:pt x="195" y="1792"/>
                  </a:lnTo>
                  <a:cubicBezTo>
                    <a:pt x="87" y="1792"/>
                    <a:pt x="1" y="1879"/>
                    <a:pt x="1" y="1987"/>
                  </a:cubicBezTo>
                  <a:cubicBezTo>
                    <a:pt x="1" y="2094"/>
                    <a:pt x="87" y="2181"/>
                    <a:pt x="195" y="2181"/>
                  </a:cubicBezTo>
                  <a:lnTo>
                    <a:pt x="1628" y="2181"/>
                  </a:lnTo>
                  <a:cubicBezTo>
                    <a:pt x="1735" y="2181"/>
                    <a:pt x="1822" y="2094"/>
                    <a:pt x="1822" y="1987"/>
                  </a:cubicBezTo>
                  <a:cubicBezTo>
                    <a:pt x="1822" y="1879"/>
                    <a:pt x="1735" y="1792"/>
                    <a:pt x="1628" y="1792"/>
                  </a:cubicBezTo>
                  <a:lnTo>
                    <a:pt x="1465" y="1792"/>
                  </a:lnTo>
                  <a:lnTo>
                    <a:pt x="1465" y="222"/>
                  </a:lnTo>
                  <a:cubicBezTo>
                    <a:pt x="1465" y="100"/>
                    <a:pt x="1364"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2"/>
            <p:cNvSpPr/>
            <p:nvPr/>
          </p:nvSpPr>
          <p:spPr>
            <a:xfrm>
              <a:off x="4567667" y="3569866"/>
              <a:ext cx="73076" cy="73047"/>
            </a:xfrm>
            <a:custGeom>
              <a:avLst/>
              <a:gdLst/>
              <a:ahLst/>
              <a:cxnLst/>
              <a:rect l="l" t="t" r="r" b="b"/>
              <a:pathLst>
                <a:path w="2540" h="2539" extrusionOk="0">
                  <a:moveTo>
                    <a:pt x="1270" y="590"/>
                  </a:moveTo>
                  <a:cubicBezTo>
                    <a:pt x="1427" y="875"/>
                    <a:pt x="1665" y="1112"/>
                    <a:pt x="1949" y="1270"/>
                  </a:cubicBezTo>
                  <a:cubicBezTo>
                    <a:pt x="1665" y="1427"/>
                    <a:pt x="1427" y="1665"/>
                    <a:pt x="1270" y="1948"/>
                  </a:cubicBezTo>
                  <a:cubicBezTo>
                    <a:pt x="1112" y="1665"/>
                    <a:pt x="875" y="1427"/>
                    <a:pt x="591" y="1270"/>
                  </a:cubicBezTo>
                  <a:cubicBezTo>
                    <a:pt x="875" y="1112"/>
                    <a:pt x="1112" y="875"/>
                    <a:pt x="1270" y="590"/>
                  </a:cubicBezTo>
                  <a:close/>
                  <a:moveTo>
                    <a:pt x="1270" y="0"/>
                  </a:moveTo>
                  <a:cubicBezTo>
                    <a:pt x="1185" y="0"/>
                    <a:pt x="1108" y="47"/>
                    <a:pt x="1071" y="123"/>
                  </a:cubicBezTo>
                  <a:lnTo>
                    <a:pt x="956" y="352"/>
                  </a:lnTo>
                  <a:cubicBezTo>
                    <a:pt x="827" y="611"/>
                    <a:pt x="612" y="825"/>
                    <a:pt x="352" y="955"/>
                  </a:cubicBezTo>
                  <a:lnTo>
                    <a:pt x="125" y="1069"/>
                  </a:lnTo>
                  <a:cubicBezTo>
                    <a:pt x="48" y="1107"/>
                    <a:pt x="1" y="1184"/>
                    <a:pt x="1" y="1270"/>
                  </a:cubicBezTo>
                  <a:cubicBezTo>
                    <a:pt x="1" y="1354"/>
                    <a:pt x="48" y="1431"/>
                    <a:pt x="124" y="1469"/>
                  </a:cubicBezTo>
                  <a:lnTo>
                    <a:pt x="352" y="1583"/>
                  </a:lnTo>
                  <a:cubicBezTo>
                    <a:pt x="612" y="1713"/>
                    <a:pt x="827" y="1927"/>
                    <a:pt x="956" y="2187"/>
                  </a:cubicBezTo>
                  <a:lnTo>
                    <a:pt x="1070" y="2415"/>
                  </a:lnTo>
                  <a:cubicBezTo>
                    <a:pt x="1108" y="2492"/>
                    <a:pt x="1184" y="2538"/>
                    <a:pt x="1270" y="2538"/>
                  </a:cubicBezTo>
                  <a:cubicBezTo>
                    <a:pt x="1355" y="2538"/>
                    <a:pt x="1432" y="2492"/>
                    <a:pt x="1470" y="2415"/>
                  </a:cubicBezTo>
                  <a:lnTo>
                    <a:pt x="1583" y="2187"/>
                  </a:lnTo>
                  <a:cubicBezTo>
                    <a:pt x="1714" y="1927"/>
                    <a:pt x="1929" y="1713"/>
                    <a:pt x="2188" y="1583"/>
                  </a:cubicBezTo>
                  <a:lnTo>
                    <a:pt x="2416" y="1469"/>
                  </a:lnTo>
                  <a:cubicBezTo>
                    <a:pt x="2492" y="1431"/>
                    <a:pt x="2540" y="1354"/>
                    <a:pt x="2540" y="1269"/>
                  </a:cubicBezTo>
                  <a:cubicBezTo>
                    <a:pt x="2540" y="1184"/>
                    <a:pt x="2492" y="1107"/>
                    <a:pt x="2416" y="1069"/>
                  </a:cubicBezTo>
                  <a:lnTo>
                    <a:pt x="2188" y="955"/>
                  </a:lnTo>
                  <a:cubicBezTo>
                    <a:pt x="1929" y="825"/>
                    <a:pt x="1714" y="611"/>
                    <a:pt x="1584" y="352"/>
                  </a:cubicBezTo>
                  <a:lnTo>
                    <a:pt x="1470" y="123"/>
                  </a:lnTo>
                  <a:cubicBezTo>
                    <a:pt x="1431" y="47"/>
                    <a:pt x="1355"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2"/>
            <p:cNvSpPr/>
            <p:nvPr/>
          </p:nvSpPr>
          <p:spPr>
            <a:xfrm>
              <a:off x="4731454" y="3549209"/>
              <a:ext cx="63927" cy="62805"/>
            </a:xfrm>
            <a:custGeom>
              <a:avLst/>
              <a:gdLst/>
              <a:ahLst/>
              <a:cxnLst/>
              <a:rect l="l" t="t" r="r" b="b"/>
              <a:pathLst>
                <a:path w="2222" h="2183" extrusionOk="0">
                  <a:moveTo>
                    <a:pt x="1131" y="590"/>
                  </a:moveTo>
                  <a:cubicBezTo>
                    <a:pt x="1254" y="795"/>
                    <a:pt x="1428" y="967"/>
                    <a:pt x="1632" y="1091"/>
                  </a:cubicBezTo>
                  <a:cubicBezTo>
                    <a:pt x="1428" y="1215"/>
                    <a:pt x="1254" y="1388"/>
                    <a:pt x="1131" y="1593"/>
                  </a:cubicBezTo>
                  <a:cubicBezTo>
                    <a:pt x="1007" y="1388"/>
                    <a:pt x="834" y="1215"/>
                    <a:pt x="630" y="1091"/>
                  </a:cubicBezTo>
                  <a:cubicBezTo>
                    <a:pt x="834" y="967"/>
                    <a:pt x="1007" y="795"/>
                    <a:pt x="1131" y="590"/>
                  </a:cubicBezTo>
                  <a:close/>
                  <a:moveTo>
                    <a:pt x="1131" y="1"/>
                  </a:moveTo>
                  <a:cubicBezTo>
                    <a:pt x="1048" y="1"/>
                    <a:pt x="972" y="47"/>
                    <a:pt x="935" y="121"/>
                  </a:cubicBezTo>
                  <a:lnTo>
                    <a:pt x="841" y="312"/>
                  </a:lnTo>
                  <a:cubicBezTo>
                    <a:pt x="735" y="522"/>
                    <a:pt x="562" y="695"/>
                    <a:pt x="352" y="801"/>
                  </a:cubicBezTo>
                  <a:lnTo>
                    <a:pt x="162" y="896"/>
                  </a:lnTo>
                  <a:cubicBezTo>
                    <a:pt x="0" y="977"/>
                    <a:pt x="0" y="1207"/>
                    <a:pt x="162" y="1287"/>
                  </a:cubicBezTo>
                  <a:lnTo>
                    <a:pt x="352" y="1382"/>
                  </a:lnTo>
                  <a:cubicBezTo>
                    <a:pt x="562" y="1487"/>
                    <a:pt x="735" y="1661"/>
                    <a:pt x="841" y="1871"/>
                  </a:cubicBezTo>
                  <a:lnTo>
                    <a:pt x="935" y="2061"/>
                  </a:lnTo>
                  <a:cubicBezTo>
                    <a:pt x="973" y="2136"/>
                    <a:pt x="1048" y="2182"/>
                    <a:pt x="1131" y="2182"/>
                  </a:cubicBezTo>
                  <a:cubicBezTo>
                    <a:pt x="1214" y="2182"/>
                    <a:pt x="1290" y="2136"/>
                    <a:pt x="1327" y="2061"/>
                  </a:cubicBezTo>
                  <a:lnTo>
                    <a:pt x="1422" y="1871"/>
                  </a:lnTo>
                  <a:cubicBezTo>
                    <a:pt x="1526" y="1661"/>
                    <a:pt x="1700" y="1487"/>
                    <a:pt x="1911" y="1382"/>
                  </a:cubicBezTo>
                  <a:lnTo>
                    <a:pt x="2100" y="1288"/>
                  </a:lnTo>
                  <a:cubicBezTo>
                    <a:pt x="2175" y="1251"/>
                    <a:pt x="2221" y="1175"/>
                    <a:pt x="2221" y="1091"/>
                  </a:cubicBezTo>
                  <a:cubicBezTo>
                    <a:pt x="2221" y="1008"/>
                    <a:pt x="2175" y="933"/>
                    <a:pt x="2100" y="896"/>
                  </a:cubicBezTo>
                  <a:lnTo>
                    <a:pt x="1911" y="801"/>
                  </a:lnTo>
                  <a:cubicBezTo>
                    <a:pt x="1700" y="695"/>
                    <a:pt x="1526" y="523"/>
                    <a:pt x="1422" y="312"/>
                  </a:cubicBezTo>
                  <a:lnTo>
                    <a:pt x="1327" y="121"/>
                  </a:lnTo>
                  <a:cubicBezTo>
                    <a:pt x="1290" y="47"/>
                    <a:pt x="1214" y="1"/>
                    <a:pt x="1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2"/>
          <p:cNvGrpSpPr/>
          <p:nvPr/>
        </p:nvGrpSpPr>
        <p:grpSpPr>
          <a:xfrm>
            <a:off x="4784296" y="3379300"/>
            <a:ext cx="382382" cy="351339"/>
            <a:chOff x="3910502" y="3368850"/>
            <a:chExt cx="382382" cy="351339"/>
          </a:xfrm>
        </p:grpSpPr>
        <p:sp>
          <p:nvSpPr>
            <p:cNvPr id="1106" name="Google Shape;1106;p52"/>
            <p:cNvSpPr/>
            <p:nvPr/>
          </p:nvSpPr>
          <p:spPr>
            <a:xfrm>
              <a:off x="3979378" y="3447766"/>
              <a:ext cx="17780" cy="24339"/>
            </a:xfrm>
            <a:custGeom>
              <a:avLst/>
              <a:gdLst/>
              <a:ahLst/>
              <a:cxnLst/>
              <a:rect l="l" t="t" r="r" b="b"/>
              <a:pathLst>
                <a:path w="618" h="846" extrusionOk="0">
                  <a:moveTo>
                    <a:pt x="424" y="1"/>
                  </a:moveTo>
                  <a:cubicBezTo>
                    <a:pt x="316" y="1"/>
                    <a:pt x="229" y="88"/>
                    <a:pt x="229" y="195"/>
                  </a:cubicBezTo>
                  <a:lnTo>
                    <a:pt x="229" y="454"/>
                  </a:lnTo>
                  <a:cubicBezTo>
                    <a:pt x="229" y="456"/>
                    <a:pt x="228" y="457"/>
                    <a:pt x="226" y="457"/>
                  </a:cubicBezTo>
                  <a:lnTo>
                    <a:pt x="195" y="457"/>
                  </a:lnTo>
                  <a:cubicBezTo>
                    <a:pt x="88" y="457"/>
                    <a:pt x="1" y="544"/>
                    <a:pt x="1" y="651"/>
                  </a:cubicBezTo>
                  <a:cubicBezTo>
                    <a:pt x="1" y="759"/>
                    <a:pt x="88" y="846"/>
                    <a:pt x="195" y="846"/>
                  </a:cubicBezTo>
                  <a:lnTo>
                    <a:pt x="226" y="846"/>
                  </a:lnTo>
                  <a:cubicBezTo>
                    <a:pt x="442" y="846"/>
                    <a:pt x="618" y="670"/>
                    <a:pt x="618" y="454"/>
                  </a:cubicBezTo>
                  <a:lnTo>
                    <a:pt x="618" y="195"/>
                  </a:lnTo>
                  <a:cubicBezTo>
                    <a:pt x="618" y="88"/>
                    <a:pt x="531"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4211293" y="3444543"/>
              <a:ext cx="17924" cy="24627"/>
            </a:xfrm>
            <a:custGeom>
              <a:avLst/>
              <a:gdLst/>
              <a:ahLst/>
              <a:cxnLst/>
              <a:rect l="l" t="t" r="r" b="b"/>
              <a:pathLst>
                <a:path w="623" h="856" extrusionOk="0">
                  <a:moveTo>
                    <a:pt x="428" y="0"/>
                  </a:moveTo>
                  <a:cubicBezTo>
                    <a:pt x="321" y="0"/>
                    <a:pt x="233" y="87"/>
                    <a:pt x="233" y="195"/>
                  </a:cubicBezTo>
                  <a:lnTo>
                    <a:pt x="233" y="459"/>
                  </a:lnTo>
                  <a:cubicBezTo>
                    <a:pt x="233" y="462"/>
                    <a:pt x="230" y="465"/>
                    <a:pt x="227" y="465"/>
                  </a:cubicBezTo>
                  <a:lnTo>
                    <a:pt x="194" y="465"/>
                  </a:lnTo>
                  <a:cubicBezTo>
                    <a:pt x="87" y="465"/>
                    <a:pt x="0" y="553"/>
                    <a:pt x="0" y="661"/>
                  </a:cubicBezTo>
                  <a:cubicBezTo>
                    <a:pt x="0" y="768"/>
                    <a:pt x="87" y="855"/>
                    <a:pt x="194" y="855"/>
                  </a:cubicBezTo>
                  <a:lnTo>
                    <a:pt x="227" y="855"/>
                  </a:lnTo>
                  <a:cubicBezTo>
                    <a:pt x="445" y="855"/>
                    <a:pt x="623" y="677"/>
                    <a:pt x="623" y="459"/>
                  </a:cubicBezTo>
                  <a:lnTo>
                    <a:pt x="623" y="195"/>
                  </a:lnTo>
                  <a:cubicBezTo>
                    <a:pt x="623" y="87"/>
                    <a:pt x="536"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2"/>
            <p:cNvSpPr/>
            <p:nvPr/>
          </p:nvSpPr>
          <p:spPr>
            <a:xfrm>
              <a:off x="3910502" y="3368850"/>
              <a:ext cx="382382" cy="251191"/>
            </a:xfrm>
            <a:custGeom>
              <a:avLst/>
              <a:gdLst/>
              <a:ahLst/>
              <a:cxnLst/>
              <a:rect l="l" t="t" r="r" b="b"/>
              <a:pathLst>
                <a:path w="13291" h="8731" extrusionOk="0">
                  <a:moveTo>
                    <a:pt x="6645" y="391"/>
                  </a:moveTo>
                  <a:cubicBezTo>
                    <a:pt x="7001" y="391"/>
                    <a:pt x="7330" y="533"/>
                    <a:pt x="7573" y="793"/>
                  </a:cubicBezTo>
                  <a:cubicBezTo>
                    <a:pt x="7817" y="1051"/>
                    <a:pt x="7938" y="1389"/>
                    <a:pt x="7915" y="1744"/>
                  </a:cubicBezTo>
                  <a:lnTo>
                    <a:pt x="7905" y="1886"/>
                  </a:lnTo>
                  <a:lnTo>
                    <a:pt x="7719" y="1606"/>
                  </a:lnTo>
                  <a:cubicBezTo>
                    <a:pt x="7646" y="1495"/>
                    <a:pt x="7523" y="1434"/>
                    <a:pt x="7398" y="1434"/>
                  </a:cubicBezTo>
                  <a:cubicBezTo>
                    <a:pt x="7340" y="1434"/>
                    <a:pt x="7281" y="1447"/>
                    <a:pt x="7226" y="1474"/>
                  </a:cubicBezTo>
                  <a:cubicBezTo>
                    <a:pt x="7044" y="1565"/>
                    <a:pt x="6844" y="1611"/>
                    <a:pt x="6645" y="1611"/>
                  </a:cubicBezTo>
                  <a:cubicBezTo>
                    <a:pt x="6445" y="1611"/>
                    <a:pt x="6245" y="1565"/>
                    <a:pt x="6063" y="1474"/>
                  </a:cubicBezTo>
                  <a:cubicBezTo>
                    <a:pt x="6008" y="1447"/>
                    <a:pt x="5950" y="1434"/>
                    <a:pt x="5892" y="1434"/>
                  </a:cubicBezTo>
                  <a:cubicBezTo>
                    <a:pt x="5766" y="1434"/>
                    <a:pt x="5644" y="1495"/>
                    <a:pt x="5571" y="1606"/>
                  </a:cubicBezTo>
                  <a:lnTo>
                    <a:pt x="5384" y="1886"/>
                  </a:lnTo>
                  <a:lnTo>
                    <a:pt x="5374" y="1744"/>
                  </a:lnTo>
                  <a:cubicBezTo>
                    <a:pt x="5353" y="1389"/>
                    <a:pt x="5474" y="1051"/>
                    <a:pt x="5717" y="793"/>
                  </a:cubicBezTo>
                  <a:lnTo>
                    <a:pt x="5718" y="793"/>
                  </a:lnTo>
                  <a:cubicBezTo>
                    <a:pt x="5961" y="533"/>
                    <a:pt x="6289" y="391"/>
                    <a:pt x="6645" y="391"/>
                  </a:cubicBezTo>
                  <a:close/>
                  <a:moveTo>
                    <a:pt x="5016" y="2216"/>
                  </a:moveTo>
                  <a:cubicBezTo>
                    <a:pt x="5035" y="2528"/>
                    <a:pt x="5028" y="2416"/>
                    <a:pt x="5054" y="2828"/>
                  </a:cubicBezTo>
                  <a:cubicBezTo>
                    <a:pt x="4878" y="2751"/>
                    <a:pt x="4755" y="2575"/>
                    <a:pt x="4755" y="2372"/>
                  </a:cubicBezTo>
                  <a:cubicBezTo>
                    <a:pt x="4755" y="2286"/>
                    <a:pt x="4825" y="2216"/>
                    <a:pt x="4912" y="2216"/>
                  </a:cubicBezTo>
                  <a:close/>
                  <a:moveTo>
                    <a:pt x="8379" y="2216"/>
                  </a:moveTo>
                  <a:cubicBezTo>
                    <a:pt x="8465" y="2216"/>
                    <a:pt x="8535" y="2286"/>
                    <a:pt x="8535" y="2372"/>
                  </a:cubicBezTo>
                  <a:cubicBezTo>
                    <a:pt x="8535" y="2575"/>
                    <a:pt x="8412" y="2751"/>
                    <a:pt x="8236" y="2828"/>
                  </a:cubicBezTo>
                  <a:cubicBezTo>
                    <a:pt x="8269" y="2306"/>
                    <a:pt x="8256" y="2514"/>
                    <a:pt x="8276" y="2216"/>
                  </a:cubicBezTo>
                  <a:close/>
                  <a:moveTo>
                    <a:pt x="1254" y="2671"/>
                  </a:moveTo>
                  <a:cubicBezTo>
                    <a:pt x="1256" y="2709"/>
                    <a:pt x="1280" y="3085"/>
                    <a:pt x="1284" y="3142"/>
                  </a:cubicBezTo>
                  <a:cubicBezTo>
                    <a:pt x="1159" y="3073"/>
                    <a:pt x="1073" y="2938"/>
                    <a:pt x="1073" y="2784"/>
                  </a:cubicBezTo>
                  <a:cubicBezTo>
                    <a:pt x="1073" y="2722"/>
                    <a:pt x="1124" y="2671"/>
                    <a:pt x="1186" y="2671"/>
                  </a:cubicBezTo>
                  <a:close/>
                  <a:moveTo>
                    <a:pt x="4220" y="2671"/>
                  </a:moveTo>
                  <a:cubicBezTo>
                    <a:pt x="4283" y="2671"/>
                    <a:pt x="4333" y="2722"/>
                    <a:pt x="4333" y="2784"/>
                  </a:cubicBezTo>
                  <a:cubicBezTo>
                    <a:pt x="4333" y="2938"/>
                    <a:pt x="4247" y="3072"/>
                    <a:pt x="4122" y="3142"/>
                  </a:cubicBezTo>
                  <a:cubicBezTo>
                    <a:pt x="4124" y="3110"/>
                    <a:pt x="4123" y="3117"/>
                    <a:pt x="4124" y="3114"/>
                  </a:cubicBezTo>
                  <a:lnTo>
                    <a:pt x="4152" y="2671"/>
                  </a:lnTo>
                  <a:close/>
                  <a:moveTo>
                    <a:pt x="7398" y="1825"/>
                  </a:moveTo>
                  <a:lnTo>
                    <a:pt x="7865" y="2526"/>
                  </a:lnTo>
                  <a:cubicBezTo>
                    <a:pt x="7864" y="2551"/>
                    <a:pt x="7833" y="3026"/>
                    <a:pt x="7831" y="3058"/>
                  </a:cubicBezTo>
                  <a:cubicBezTo>
                    <a:pt x="7792" y="3683"/>
                    <a:pt x="7271" y="4172"/>
                    <a:pt x="6645" y="4172"/>
                  </a:cubicBezTo>
                  <a:cubicBezTo>
                    <a:pt x="6020" y="4172"/>
                    <a:pt x="5499" y="3683"/>
                    <a:pt x="5459" y="3058"/>
                  </a:cubicBezTo>
                  <a:lnTo>
                    <a:pt x="5425" y="2526"/>
                  </a:lnTo>
                  <a:lnTo>
                    <a:pt x="5892" y="1825"/>
                  </a:lnTo>
                  <a:cubicBezTo>
                    <a:pt x="6128" y="1942"/>
                    <a:pt x="6387" y="2001"/>
                    <a:pt x="6645" y="2001"/>
                  </a:cubicBezTo>
                  <a:cubicBezTo>
                    <a:pt x="6904" y="2001"/>
                    <a:pt x="7162" y="1942"/>
                    <a:pt x="7398" y="1825"/>
                  </a:cubicBezTo>
                  <a:close/>
                  <a:moveTo>
                    <a:pt x="11238" y="2068"/>
                  </a:moveTo>
                  <a:lnTo>
                    <a:pt x="11688" y="3118"/>
                  </a:lnTo>
                  <a:cubicBezTo>
                    <a:pt x="11785" y="3342"/>
                    <a:pt x="11764" y="3593"/>
                    <a:pt x="11636" y="3788"/>
                  </a:cubicBezTo>
                  <a:cubicBezTo>
                    <a:pt x="11561" y="3900"/>
                    <a:pt x="11468" y="3995"/>
                    <a:pt x="11362" y="4069"/>
                  </a:cubicBezTo>
                  <a:cubicBezTo>
                    <a:pt x="11357" y="4071"/>
                    <a:pt x="11353" y="4075"/>
                    <a:pt x="11348" y="4079"/>
                  </a:cubicBezTo>
                  <a:cubicBezTo>
                    <a:pt x="11179" y="4192"/>
                    <a:pt x="10977" y="4255"/>
                    <a:pt x="10766" y="4255"/>
                  </a:cubicBezTo>
                  <a:cubicBezTo>
                    <a:pt x="10218" y="4255"/>
                    <a:pt x="9761" y="3827"/>
                    <a:pt x="9727" y="3280"/>
                  </a:cubicBezTo>
                  <a:cubicBezTo>
                    <a:pt x="9718" y="3140"/>
                    <a:pt x="9787" y="3007"/>
                    <a:pt x="9908" y="2934"/>
                  </a:cubicBezTo>
                  <a:lnTo>
                    <a:pt x="10800" y="2400"/>
                  </a:lnTo>
                  <a:cubicBezTo>
                    <a:pt x="10958" y="2305"/>
                    <a:pt x="11104" y="2194"/>
                    <a:pt x="11238" y="2068"/>
                  </a:cubicBezTo>
                  <a:close/>
                  <a:moveTo>
                    <a:pt x="3299" y="2281"/>
                  </a:moveTo>
                  <a:lnTo>
                    <a:pt x="3732" y="3145"/>
                  </a:lnTo>
                  <a:cubicBezTo>
                    <a:pt x="3732" y="3147"/>
                    <a:pt x="3717" y="3377"/>
                    <a:pt x="3717" y="3384"/>
                  </a:cubicBezTo>
                  <a:cubicBezTo>
                    <a:pt x="3683" y="3916"/>
                    <a:pt x="3237" y="4334"/>
                    <a:pt x="2703" y="4334"/>
                  </a:cubicBezTo>
                  <a:cubicBezTo>
                    <a:pt x="2169" y="4334"/>
                    <a:pt x="1724" y="3916"/>
                    <a:pt x="1690" y="3384"/>
                  </a:cubicBezTo>
                  <a:lnTo>
                    <a:pt x="1690" y="3383"/>
                  </a:lnTo>
                  <a:cubicBezTo>
                    <a:pt x="1688" y="3348"/>
                    <a:pt x="1687" y="3344"/>
                    <a:pt x="1687" y="3343"/>
                  </a:cubicBezTo>
                  <a:lnTo>
                    <a:pt x="1687" y="3343"/>
                  </a:lnTo>
                  <a:cubicBezTo>
                    <a:pt x="1687" y="3343"/>
                    <a:pt x="1687" y="3343"/>
                    <a:pt x="1687" y="3343"/>
                  </a:cubicBezTo>
                  <a:cubicBezTo>
                    <a:pt x="1687" y="3343"/>
                    <a:pt x="1687" y="3343"/>
                    <a:pt x="1687" y="3343"/>
                  </a:cubicBezTo>
                  <a:lnTo>
                    <a:pt x="1687" y="3343"/>
                  </a:lnTo>
                  <a:cubicBezTo>
                    <a:pt x="1687" y="3343"/>
                    <a:pt x="1687" y="3343"/>
                    <a:pt x="1687" y="3343"/>
                  </a:cubicBezTo>
                  <a:lnTo>
                    <a:pt x="1687" y="3343"/>
                  </a:lnTo>
                  <a:cubicBezTo>
                    <a:pt x="1687" y="3343"/>
                    <a:pt x="1687" y="3336"/>
                    <a:pt x="1674" y="3145"/>
                  </a:cubicBezTo>
                  <a:lnTo>
                    <a:pt x="2107" y="2281"/>
                  </a:lnTo>
                  <a:close/>
                  <a:moveTo>
                    <a:pt x="8750" y="2899"/>
                  </a:moveTo>
                  <a:lnTo>
                    <a:pt x="8750" y="5017"/>
                  </a:lnTo>
                  <a:cubicBezTo>
                    <a:pt x="8292" y="4903"/>
                    <a:pt x="8317" y="4909"/>
                    <a:pt x="7909" y="4807"/>
                  </a:cubicBezTo>
                  <a:cubicBezTo>
                    <a:pt x="7739" y="4765"/>
                    <a:pt x="7621" y="4613"/>
                    <a:pt x="7621" y="4439"/>
                  </a:cubicBezTo>
                  <a:lnTo>
                    <a:pt x="7621" y="4220"/>
                  </a:lnTo>
                  <a:cubicBezTo>
                    <a:pt x="7922" y="3984"/>
                    <a:pt x="8135" y="3638"/>
                    <a:pt x="8201" y="3242"/>
                  </a:cubicBezTo>
                  <a:cubicBezTo>
                    <a:pt x="8426" y="3201"/>
                    <a:pt x="8620" y="3075"/>
                    <a:pt x="8750" y="2899"/>
                  </a:cubicBezTo>
                  <a:close/>
                  <a:moveTo>
                    <a:pt x="4678" y="3047"/>
                  </a:moveTo>
                  <a:cubicBezTo>
                    <a:pt x="4793" y="3145"/>
                    <a:pt x="4934" y="3214"/>
                    <a:pt x="5089" y="3243"/>
                  </a:cubicBezTo>
                  <a:cubicBezTo>
                    <a:pt x="5155" y="3638"/>
                    <a:pt x="5368" y="3984"/>
                    <a:pt x="5669" y="4221"/>
                  </a:cubicBezTo>
                  <a:lnTo>
                    <a:pt x="5669" y="4439"/>
                  </a:lnTo>
                  <a:cubicBezTo>
                    <a:pt x="5669" y="4614"/>
                    <a:pt x="5551" y="4765"/>
                    <a:pt x="5382" y="4808"/>
                  </a:cubicBezTo>
                  <a:cubicBezTo>
                    <a:pt x="4812" y="4949"/>
                    <a:pt x="5085" y="4881"/>
                    <a:pt x="4525" y="5022"/>
                  </a:cubicBezTo>
                  <a:lnTo>
                    <a:pt x="4524" y="5022"/>
                  </a:lnTo>
                  <a:cubicBezTo>
                    <a:pt x="4495" y="5029"/>
                    <a:pt x="4466" y="5037"/>
                    <a:pt x="4437" y="5046"/>
                  </a:cubicBezTo>
                  <a:lnTo>
                    <a:pt x="3814" y="4891"/>
                  </a:lnTo>
                  <a:cubicBezTo>
                    <a:pt x="3676" y="4856"/>
                    <a:pt x="3582" y="4731"/>
                    <a:pt x="3582" y="4594"/>
                  </a:cubicBezTo>
                  <a:lnTo>
                    <a:pt x="3582" y="4414"/>
                  </a:lnTo>
                  <a:cubicBezTo>
                    <a:pt x="3840" y="4206"/>
                    <a:pt x="4025" y="3908"/>
                    <a:pt x="4086" y="3567"/>
                  </a:cubicBezTo>
                  <a:cubicBezTo>
                    <a:pt x="4362" y="3509"/>
                    <a:pt x="4587" y="3308"/>
                    <a:pt x="4678" y="3047"/>
                  </a:cubicBezTo>
                  <a:close/>
                  <a:moveTo>
                    <a:pt x="10262" y="4553"/>
                  </a:moveTo>
                  <a:cubicBezTo>
                    <a:pt x="10425" y="4615"/>
                    <a:pt x="10597" y="4645"/>
                    <a:pt x="10768" y="4645"/>
                  </a:cubicBezTo>
                  <a:cubicBezTo>
                    <a:pt x="10939" y="4645"/>
                    <a:pt x="11110" y="4614"/>
                    <a:pt x="11270" y="4554"/>
                  </a:cubicBezTo>
                  <a:lnTo>
                    <a:pt x="11270" y="4647"/>
                  </a:lnTo>
                  <a:cubicBezTo>
                    <a:pt x="11270" y="4780"/>
                    <a:pt x="11319" y="4907"/>
                    <a:pt x="11403" y="5005"/>
                  </a:cubicBezTo>
                  <a:cubicBezTo>
                    <a:pt x="11361" y="5071"/>
                    <a:pt x="11324" y="5139"/>
                    <a:pt x="11291" y="5210"/>
                  </a:cubicBezTo>
                  <a:cubicBezTo>
                    <a:pt x="11122" y="5302"/>
                    <a:pt x="10932" y="5350"/>
                    <a:pt x="10736" y="5350"/>
                  </a:cubicBezTo>
                  <a:cubicBezTo>
                    <a:pt x="10569" y="5350"/>
                    <a:pt x="10409" y="5315"/>
                    <a:pt x="10259" y="5248"/>
                  </a:cubicBezTo>
                  <a:cubicBezTo>
                    <a:pt x="10221" y="5163"/>
                    <a:pt x="10178" y="5083"/>
                    <a:pt x="10129" y="5005"/>
                  </a:cubicBezTo>
                  <a:cubicBezTo>
                    <a:pt x="10213" y="4907"/>
                    <a:pt x="10262" y="4780"/>
                    <a:pt x="10262" y="4647"/>
                  </a:cubicBezTo>
                  <a:lnTo>
                    <a:pt x="10262" y="4553"/>
                  </a:lnTo>
                  <a:close/>
                  <a:moveTo>
                    <a:pt x="3194" y="4635"/>
                  </a:moveTo>
                  <a:cubicBezTo>
                    <a:pt x="3201" y="4756"/>
                    <a:pt x="3240" y="4873"/>
                    <a:pt x="3306" y="4974"/>
                  </a:cubicBezTo>
                  <a:lnTo>
                    <a:pt x="2703" y="5426"/>
                  </a:lnTo>
                  <a:lnTo>
                    <a:pt x="2100" y="4974"/>
                  </a:lnTo>
                  <a:cubicBezTo>
                    <a:pt x="2166" y="4873"/>
                    <a:pt x="2205" y="4757"/>
                    <a:pt x="2213" y="4635"/>
                  </a:cubicBezTo>
                  <a:cubicBezTo>
                    <a:pt x="2368" y="4693"/>
                    <a:pt x="2535" y="4723"/>
                    <a:pt x="2704" y="4723"/>
                  </a:cubicBezTo>
                  <a:cubicBezTo>
                    <a:pt x="2868" y="4723"/>
                    <a:pt x="3034" y="4695"/>
                    <a:pt x="3194" y="4635"/>
                  </a:cubicBezTo>
                  <a:close/>
                  <a:moveTo>
                    <a:pt x="7232" y="4447"/>
                  </a:moveTo>
                  <a:cubicBezTo>
                    <a:pt x="7235" y="4797"/>
                    <a:pt x="7474" y="5099"/>
                    <a:pt x="7814" y="5185"/>
                  </a:cubicBezTo>
                  <a:lnTo>
                    <a:pt x="7861" y="5196"/>
                  </a:lnTo>
                  <a:lnTo>
                    <a:pt x="7726" y="5434"/>
                  </a:lnTo>
                  <a:cubicBezTo>
                    <a:pt x="7405" y="5666"/>
                    <a:pt x="7026" y="5781"/>
                    <a:pt x="6646" y="5781"/>
                  </a:cubicBezTo>
                  <a:cubicBezTo>
                    <a:pt x="6266" y="5781"/>
                    <a:pt x="5885" y="5665"/>
                    <a:pt x="5565" y="5434"/>
                  </a:cubicBezTo>
                  <a:lnTo>
                    <a:pt x="5429" y="5196"/>
                  </a:lnTo>
                  <a:lnTo>
                    <a:pt x="5476" y="5185"/>
                  </a:lnTo>
                  <a:cubicBezTo>
                    <a:pt x="5816" y="5099"/>
                    <a:pt x="6055" y="4797"/>
                    <a:pt x="6058" y="4447"/>
                  </a:cubicBezTo>
                  <a:cubicBezTo>
                    <a:pt x="6243" y="4522"/>
                    <a:pt x="6443" y="4561"/>
                    <a:pt x="6646" y="4561"/>
                  </a:cubicBezTo>
                  <a:cubicBezTo>
                    <a:pt x="6842" y="4561"/>
                    <a:pt x="7042" y="4524"/>
                    <a:pt x="7232" y="4447"/>
                  </a:cubicBezTo>
                  <a:close/>
                  <a:moveTo>
                    <a:pt x="5918" y="6052"/>
                  </a:moveTo>
                  <a:cubicBezTo>
                    <a:pt x="6152" y="6133"/>
                    <a:pt x="6399" y="6173"/>
                    <a:pt x="6646" y="6173"/>
                  </a:cubicBezTo>
                  <a:cubicBezTo>
                    <a:pt x="6892" y="6173"/>
                    <a:pt x="7138" y="6133"/>
                    <a:pt x="7372" y="6052"/>
                  </a:cubicBezTo>
                  <a:lnTo>
                    <a:pt x="7372" y="6052"/>
                  </a:lnTo>
                  <a:lnTo>
                    <a:pt x="6645" y="7324"/>
                  </a:lnTo>
                  <a:lnTo>
                    <a:pt x="5918" y="6052"/>
                  </a:lnTo>
                  <a:close/>
                  <a:moveTo>
                    <a:pt x="1075" y="7297"/>
                  </a:moveTo>
                  <a:lnTo>
                    <a:pt x="1075" y="7983"/>
                  </a:lnTo>
                  <a:lnTo>
                    <a:pt x="389" y="7983"/>
                  </a:lnTo>
                  <a:lnTo>
                    <a:pt x="389" y="7297"/>
                  </a:lnTo>
                  <a:close/>
                  <a:moveTo>
                    <a:pt x="3611" y="5231"/>
                  </a:moveTo>
                  <a:cubicBezTo>
                    <a:pt x="3646" y="5247"/>
                    <a:pt x="3683" y="5259"/>
                    <a:pt x="3720" y="5269"/>
                  </a:cubicBezTo>
                  <a:lnTo>
                    <a:pt x="3965" y="5330"/>
                  </a:lnTo>
                  <a:cubicBezTo>
                    <a:pt x="3726" y="5558"/>
                    <a:pt x="3584" y="5878"/>
                    <a:pt x="3584" y="6225"/>
                  </a:cubicBezTo>
                  <a:lnTo>
                    <a:pt x="3584" y="7983"/>
                  </a:lnTo>
                  <a:lnTo>
                    <a:pt x="1464" y="7983"/>
                  </a:lnTo>
                  <a:lnTo>
                    <a:pt x="1464" y="7130"/>
                  </a:lnTo>
                  <a:cubicBezTo>
                    <a:pt x="1464" y="7126"/>
                    <a:pt x="1464" y="7120"/>
                    <a:pt x="1464" y="7116"/>
                  </a:cubicBezTo>
                  <a:cubicBezTo>
                    <a:pt x="1464" y="7111"/>
                    <a:pt x="1464" y="7107"/>
                    <a:pt x="1464" y="7103"/>
                  </a:cubicBezTo>
                  <a:lnTo>
                    <a:pt x="1464" y="6385"/>
                  </a:lnTo>
                  <a:cubicBezTo>
                    <a:pt x="1464" y="6278"/>
                    <a:pt x="1377" y="6191"/>
                    <a:pt x="1270" y="6191"/>
                  </a:cubicBezTo>
                  <a:cubicBezTo>
                    <a:pt x="1162" y="6191"/>
                    <a:pt x="1075" y="6278"/>
                    <a:pt x="1075" y="6385"/>
                  </a:cubicBezTo>
                  <a:lnTo>
                    <a:pt x="1075" y="6907"/>
                  </a:lnTo>
                  <a:lnTo>
                    <a:pt x="390" y="6907"/>
                  </a:lnTo>
                  <a:lnTo>
                    <a:pt x="390" y="6156"/>
                  </a:lnTo>
                  <a:cubicBezTo>
                    <a:pt x="390" y="5825"/>
                    <a:pt x="614" y="5536"/>
                    <a:pt x="936" y="5457"/>
                  </a:cubicBezTo>
                  <a:lnTo>
                    <a:pt x="1686" y="5269"/>
                  </a:lnTo>
                  <a:cubicBezTo>
                    <a:pt x="1724" y="5259"/>
                    <a:pt x="1760" y="5247"/>
                    <a:pt x="1795" y="5231"/>
                  </a:cubicBezTo>
                  <a:lnTo>
                    <a:pt x="2570" y="5813"/>
                  </a:lnTo>
                  <a:cubicBezTo>
                    <a:pt x="2610" y="5842"/>
                    <a:pt x="2657" y="5857"/>
                    <a:pt x="2703" y="5857"/>
                  </a:cubicBezTo>
                  <a:cubicBezTo>
                    <a:pt x="2750" y="5857"/>
                    <a:pt x="2796" y="5842"/>
                    <a:pt x="2835" y="5813"/>
                  </a:cubicBezTo>
                  <a:lnTo>
                    <a:pt x="3611" y="5231"/>
                  </a:lnTo>
                  <a:close/>
                  <a:moveTo>
                    <a:pt x="9790" y="5198"/>
                  </a:moveTo>
                  <a:cubicBezTo>
                    <a:pt x="9948" y="5443"/>
                    <a:pt x="10033" y="5732"/>
                    <a:pt x="10033" y="6024"/>
                  </a:cubicBezTo>
                  <a:lnTo>
                    <a:pt x="10033" y="7983"/>
                  </a:lnTo>
                  <a:lnTo>
                    <a:pt x="9707" y="7983"/>
                  </a:lnTo>
                  <a:lnTo>
                    <a:pt x="9707" y="6226"/>
                  </a:lnTo>
                  <a:cubicBezTo>
                    <a:pt x="9707" y="5883"/>
                    <a:pt x="9567" y="5566"/>
                    <a:pt x="9333" y="5338"/>
                  </a:cubicBezTo>
                  <a:cubicBezTo>
                    <a:pt x="9377" y="5319"/>
                    <a:pt x="9421" y="5304"/>
                    <a:pt x="9468" y="5290"/>
                  </a:cubicBezTo>
                  <a:lnTo>
                    <a:pt x="9790" y="5198"/>
                  </a:lnTo>
                  <a:close/>
                  <a:moveTo>
                    <a:pt x="11140" y="5686"/>
                  </a:moveTo>
                  <a:cubicBezTo>
                    <a:pt x="11119" y="5798"/>
                    <a:pt x="11109" y="5911"/>
                    <a:pt x="11109" y="6024"/>
                  </a:cubicBezTo>
                  <a:lnTo>
                    <a:pt x="11110" y="6024"/>
                  </a:lnTo>
                  <a:lnTo>
                    <a:pt x="11110" y="7983"/>
                  </a:lnTo>
                  <a:lnTo>
                    <a:pt x="10423" y="7983"/>
                  </a:lnTo>
                  <a:lnTo>
                    <a:pt x="10423" y="6024"/>
                  </a:lnTo>
                  <a:cubicBezTo>
                    <a:pt x="10423" y="5916"/>
                    <a:pt x="10414" y="5808"/>
                    <a:pt x="10395" y="5702"/>
                  </a:cubicBezTo>
                  <a:lnTo>
                    <a:pt x="10395" y="5702"/>
                  </a:lnTo>
                  <a:cubicBezTo>
                    <a:pt x="10508" y="5727"/>
                    <a:pt x="10622" y="5739"/>
                    <a:pt x="10736" y="5739"/>
                  </a:cubicBezTo>
                  <a:cubicBezTo>
                    <a:pt x="10871" y="5739"/>
                    <a:pt x="11007" y="5722"/>
                    <a:pt x="11140" y="5686"/>
                  </a:cubicBezTo>
                  <a:close/>
                  <a:moveTo>
                    <a:pt x="11741" y="5198"/>
                  </a:moveTo>
                  <a:lnTo>
                    <a:pt x="12064" y="5290"/>
                  </a:lnTo>
                  <a:cubicBezTo>
                    <a:pt x="12557" y="5431"/>
                    <a:pt x="12900" y="5887"/>
                    <a:pt x="12900" y="6399"/>
                  </a:cubicBezTo>
                  <a:lnTo>
                    <a:pt x="12900" y="7983"/>
                  </a:lnTo>
                  <a:lnTo>
                    <a:pt x="12573" y="7983"/>
                  </a:lnTo>
                  <a:lnTo>
                    <a:pt x="12573" y="6780"/>
                  </a:lnTo>
                  <a:cubicBezTo>
                    <a:pt x="12573" y="6673"/>
                    <a:pt x="12486" y="6585"/>
                    <a:pt x="12378" y="6585"/>
                  </a:cubicBezTo>
                  <a:cubicBezTo>
                    <a:pt x="12271" y="6585"/>
                    <a:pt x="12184" y="6673"/>
                    <a:pt x="12184" y="6780"/>
                  </a:cubicBezTo>
                  <a:lnTo>
                    <a:pt x="12184" y="7983"/>
                  </a:lnTo>
                  <a:lnTo>
                    <a:pt x="11498" y="7983"/>
                  </a:lnTo>
                  <a:lnTo>
                    <a:pt x="11498" y="6024"/>
                  </a:lnTo>
                  <a:cubicBezTo>
                    <a:pt x="11498" y="5732"/>
                    <a:pt x="11584" y="5443"/>
                    <a:pt x="11741" y="5198"/>
                  </a:cubicBezTo>
                  <a:close/>
                  <a:moveTo>
                    <a:pt x="6645" y="1"/>
                  </a:moveTo>
                  <a:cubicBezTo>
                    <a:pt x="6181" y="1"/>
                    <a:pt x="5751" y="188"/>
                    <a:pt x="5433" y="526"/>
                  </a:cubicBezTo>
                  <a:cubicBezTo>
                    <a:pt x="5116" y="864"/>
                    <a:pt x="4958" y="1306"/>
                    <a:pt x="4987" y="1769"/>
                  </a:cubicBezTo>
                  <a:lnTo>
                    <a:pt x="4991" y="1826"/>
                  </a:lnTo>
                  <a:lnTo>
                    <a:pt x="4912" y="1826"/>
                  </a:lnTo>
                  <a:cubicBezTo>
                    <a:pt x="4633" y="1826"/>
                    <a:pt x="4403" y="2035"/>
                    <a:pt x="4369" y="2304"/>
                  </a:cubicBezTo>
                  <a:cubicBezTo>
                    <a:pt x="4343" y="2296"/>
                    <a:pt x="4316" y="2290"/>
                    <a:pt x="4287" y="2286"/>
                  </a:cubicBezTo>
                  <a:lnTo>
                    <a:pt x="4666" y="771"/>
                  </a:lnTo>
                  <a:cubicBezTo>
                    <a:pt x="4705" y="612"/>
                    <a:pt x="4586" y="457"/>
                    <a:pt x="4420" y="457"/>
                  </a:cubicBezTo>
                  <a:lnTo>
                    <a:pt x="2149" y="457"/>
                  </a:lnTo>
                  <a:cubicBezTo>
                    <a:pt x="2041" y="457"/>
                    <a:pt x="1954" y="545"/>
                    <a:pt x="1954" y="652"/>
                  </a:cubicBezTo>
                  <a:cubicBezTo>
                    <a:pt x="1954" y="760"/>
                    <a:pt x="2041" y="847"/>
                    <a:pt x="2149" y="847"/>
                  </a:cubicBezTo>
                  <a:lnTo>
                    <a:pt x="4245" y="847"/>
                  </a:lnTo>
                  <a:lnTo>
                    <a:pt x="3872" y="2340"/>
                  </a:lnTo>
                  <a:cubicBezTo>
                    <a:pt x="3845" y="2361"/>
                    <a:pt x="3821" y="2388"/>
                    <a:pt x="3805" y="2419"/>
                  </a:cubicBezTo>
                  <a:lnTo>
                    <a:pt x="3601" y="2013"/>
                  </a:lnTo>
                  <a:cubicBezTo>
                    <a:pt x="3564" y="1937"/>
                    <a:pt x="3488" y="1891"/>
                    <a:pt x="3404" y="1891"/>
                  </a:cubicBezTo>
                  <a:lnTo>
                    <a:pt x="2003" y="1891"/>
                  </a:lnTo>
                  <a:cubicBezTo>
                    <a:pt x="1919" y="1891"/>
                    <a:pt x="1843" y="1937"/>
                    <a:pt x="1805" y="2013"/>
                  </a:cubicBezTo>
                  <a:lnTo>
                    <a:pt x="1602" y="2419"/>
                  </a:lnTo>
                  <a:cubicBezTo>
                    <a:pt x="1585" y="2388"/>
                    <a:pt x="1561" y="2361"/>
                    <a:pt x="1534" y="2340"/>
                  </a:cubicBezTo>
                  <a:lnTo>
                    <a:pt x="1161" y="847"/>
                  </a:lnTo>
                  <a:lnTo>
                    <a:pt x="1241" y="847"/>
                  </a:lnTo>
                  <a:cubicBezTo>
                    <a:pt x="1348" y="847"/>
                    <a:pt x="1435" y="760"/>
                    <a:pt x="1435" y="652"/>
                  </a:cubicBezTo>
                  <a:cubicBezTo>
                    <a:pt x="1435" y="545"/>
                    <a:pt x="1348" y="457"/>
                    <a:pt x="1241" y="457"/>
                  </a:cubicBezTo>
                  <a:lnTo>
                    <a:pt x="986" y="457"/>
                  </a:lnTo>
                  <a:cubicBezTo>
                    <a:pt x="822" y="457"/>
                    <a:pt x="701" y="612"/>
                    <a:pt x="740" y="771"/>
                  </a:cubicBezTo>
                  <a:lnTo>
                    <a:pt x="1120" y="2286"/>
                  </a:lnTo>
                  <a:cubicBezTo>
                    <a:pt x="874" y="2319"/>
                    <a:pt x="685" y="2530"/>
                    <a:pt x="685" y="2784"/>
                  </a:cubicBezTo>
                  <a:cubicBezTo>
                    <a:pt x="685" y="3169"/>
                    <a:pt x="958" y="3490"/>
                    <a:pt x="1320" y="3566"/>
                  </a:cubicBezTo>
                  <a:cubicBezTo>
                    <a:pt x="1381" y="3908"/>
                    <a:pt x="1565" y="4205"/>
                    <a:pt x="1824" y="4413"/>
                  </a:cubicBezTo>
                  <a:lnTo>
                    <a:pt x="1824" y="4592"/>
                  </a:lnTo>
                  <a:cubicBezTo>
                    <a:pt x="1824" y="4732"/>
                    <a:pt x="1730" y="4856"/>
                    <a:pt x="1591" y="4890"/>
                  </a:cubicBezTo>
                  <a:lnTo>
                    <a:pt x="842" y="5078"/>
                  </a:lnTo>
                  <a:cubicBezTo>
                    <a:pt x="346" y="5203"/>
                    <a:pt x="0" y="5645"/>
                    <a:pt x="0" y="6156"/>
                  </a:cubicBezTo>
                  <a:lnTo>
                    <a:pt x="0" y="8141"/>
                  </a:lnTo>
                  <a:cubicBezTo>
                    <a:pt x="0" y="8268"/>
                    <a:pt x="104" y="8371"/>
                    <a:pt x="231" y="8371"/>
                  </a:cubicBezTo>
                  <a:lnTo>
                    <a:pt x="3584" y="8371"/>
                  </a:lnTo>
                  <a:lnTo>
                    <a:pt x="3584" y="8495"/>
                  </a:lnTo>
                  <a:cubicBezTo>
                    <a:pt x="3584" y="8624"/>
                    <a:pt x="3689" y="8730"/>
                    <a:pt x="3819" y="8730"/>
                  </a:cubicBezTo>
                  <a:lnTo>
                    <a:pt x="5807" y="8730"/>
                  </a:lnTo>
                  <a:cubicBezTo>
                    <a:pt x="5914" y="8730"/>
                    <a:pt x="6001" y="8643"/>
                    <a:pt x="6001" y="8536"/>
                  </a:cubicBezTo>
                  <a:cubicBezTo>
                    <a:pt x="6001" y="8428"/>
                    <a:pt x="5914" y="8340"/>
                    <a:pt x="5807" y="8340"/>
                  </a:cubicBezTo>
                  <a:lnTo>
                    <a:pt x="5202" y="8340"/>
                  </a:lnTo>
                  <a:lnTo>
                    <a:pt x="5202" y="7307"/>
                  </a:lnTo>
                  <a:cubicBezTo>
                    <a:pt x="5202" y="7199"/>
                    <a:pt x="5115" y="7112"/>
                    <a:pt x="5007" y="7112"/>
                  </a:cubicBezTo>
                  <a:cubicBezTo>
                    <a:pt x="4900" y="7112"/>
                    <a:pt x="4812" y="7199"/>
                    <a:pt x="4812" y="7307"/>
                  </a:cubicBezTo>
                  <a:lnTo>
                    <a:pt x="4812" y="8340"/>
                  </a:lnTo>
                  <a:lnTo>
                    <a:pt x="3973" y="8340"/>
                  </a:lnTo>
                  <a:lnTo>
                    <a:pt x="3973" y="6217"/>
                  </a:lnTo>
                  <a:cubicBezTo>
                    <a:pt x="3977" y="5844"/>
                    <a:pt x="4232" y="5495"/>
                    <a:pt x="4619" y="5399"/>
                  </a:cubicBezTo>
                  <a:lnTo>
                    <a:pt x="5037" y="5295"/>
                  </a:lnTo>
                  <a:lnTo>
                    <a:pt x="6390" y="7662"/>
                  </a:lnTo>
                  <a:cubicBezTo>
                    <a:pt x="6442" y="7753"/>
                    <a:pt x="6540" y="7810"/>
                    <a:pt x="6645" y="7810"/>
                  </a:cubicBezTo>
                  <a:cubicBezTo>
                    <a:pt x="6751" y="7810"/>
                    <a:pt x="6849" y="7753"/>
                    <a:pt x="6901" y="7662"/>
                  </a:cubicBezTo>
                  <a:lnTo>
                    <a:pt x="8254" y="5295"/>
                  </a:lnTo>
                  <a:lnTo>
                    <a:pt x="8672" y="5399"/>
                  </a:lnTo>
                  <a:cubicBezTo>
                    <a:pt x="8735" y="5414"/>
                    <a:pt x="8796" y="5437"/>
                    <a:pt x="8852" y="5465"/>
                  </a:cubicBezTo>
                  <a:cubicBezTo>
                    <a:pt x="8855" y="5467"/>
                    <a:pt x="8858" y="5469"/>
                    <a:pt x="8862" y="5471"/>
                  </a:cubicBezTo>
                  <a:cubicBezTo>
                    <a:pt x="8868" y="5474"/>
                    <a:pt x="8874" y="5478"/>
                    <a:pt x="8881" y="5482"/>
                  </a:cubicBezTo>
                  <a:cubicBezTo>
                    <a:pt x="8883" y="5483"/>
                    <a:pt x="8885" y="5484"/>
                    <a:pt x="8887" y="5485"/>
                  </a:cubicBezTo>
                  <a:cubicBezTo>
                    <a:pt x="9145" y="5632"/>
                    <a:pt x="9314" y="5910"/>
                    <a:pt x="9317" y="6217"/>
                  </a:cubicBezTo>
                  <a:lnTo>
                    <a:pt x="9317" y="8340"/>
                  </a:lnTo>
                  <a:lnTo>
                    <a:pt x="8478" y="8340"/>
                  </a:lnTo>
                  <a:lnTo>
                    <a:pt x="8478" y="7307"/>
                  </a:lnTo>
                  <a:cubicBezTo>
                    <a:pt x="8478" y="7199"/>
                    <a:pt x="8390" y="7112"/>
                    <a:pt x="8283" y="7112"/>
                  </a:cubicBezTo>
                  <a:cubicBezTo>
                    <a:pt x="8175" y="7112"/>
                    <a:pt x="8088" y="7199"/>
                    <a:pt x="8088" y="7307"/>
                  </a:cubicBezTo>
                  <a:lnTo>
                    <a:pt x="8088" y="8340"/>
                  </a:lnTo>
                  <a:lnTo>
                    <a:pt x="6715" y="8340"/>
                  </a:lnTo>
                  <a:cubicBezTo>
                    <a:pt x="6608" y="8340"/>
                    <a:pt x="6521" y="8428"/>
                    <a:pt x="6521" y="8536"/>
                  </a:cubicBezTo>
                  <a:cubicBezTo>
                    <a:pt x="6521" y="8643"/>
                    <a:pt x="6608" y="8730"/>
                    <a:pt x="6715" y="8730"/>
                  </a:cubicBezTo>
                  <a:lnTo>
                    <a:pt x="9471" y="8730"/>
                  </a:lnTo>
                  <a:cubicBezTo>
                    <a:pt x="9601" y="8730"/>
                    <a:pt x="9707" y="8625"/>
                    <a:pt x="9707" y="8495"/>
                  </a:cubicBezTo>
                  <a:lnTo>
                    <a:pt x="9707" y="8371"/>
                  </a:lnTo>
                  <a:lnTo>
                    <a:pt x="13060" y="8371"/>
                  </a:lnTo>
                  <a:cubicBezTo>
                    <a:pt x="13187" y="8371"/>
                    <a:pt x="13290" y="8268"/>
                    <a:pt x="13290" y="8141"/>
                  </a:cubicBezTo>
                  <a:lnTo>
                    <a:pt x="13290" y="6399"/>
                  </a:lnTo>
                  <a:cubicBezTo>
                    <a:pt x="13290" y="5928"/>
                    <a:pt x="13073" y="5493"/>
                    <a:pt x="12724" y="5206"/>
                  </a:cubicBezTo>
                  <a:lnTo>
                    <a:pt x="12724" y="3798"/>
                  </a:lnTo>
                  <a:cubicBezTo>
                    <a:pt x="12724" y="3691"/>
                    <a:pt x="12637" y="3603"/>
                    <a:pt x="12529" y="3603"/>
                  </a:cubicBezTo>
                  <a:cubicBezTo>
                    <a:pt x="12422" y="3603"/>
                    <a:pt x="12334" y="3691"/>
                    <a:pt x="12334" y="3798"/>
                  </a:cubicBezTo>
                  <a:lnTo>
                    <a:pt x="12334" y="4972"/>
                  </a:lnTo>
                  <a:cubicBezTo>
                    <a:pt x="12281" y="4950"/>
                    <a:pt x="12227" y="4932"/>
                    <a:pt x="12171" y="4916"/>
                  </a:cubicBezTo>
                  <a:lnTo>
                    <a:pt x="11777" y="4803"/>
                  </a:lnTo>
                  <a:cubicBezTo>
                    <a:pt x="11706" y="4783"/>
                    <a:pt x="11660" y="4718"/>
                    <a:pt x="11660" y="4647"/>
                  </a:cubicBezTo>
                  <a:lnTo>
                    <a:pt x="11660" y="4332"/>
                  </a:lnTo>
                  <a:cubicBezTo>
                    <a:pt x="11774" y="4240"/>
                    <a:pt x="11877" y="4129"/>
                    <a:pt x="11961" y="4003"/>
                  </a:cubicBezTo>
                  <a:cubicBezTo>
                    <a:pt x="12162" y="3698"/>
                    <a:pt x="12194" y="3309"/>
                    <a:pt x="12046" y="2964"/>
                  </a:cubicBezTo>
                  <a:lnTo>
                    <a:pt x="11522" y="1741"/>
                  </a:lnTo>
                  <a:cubicBezTo>
                    <a:pt x="11488" y="1661"/>
                    <a:pt x="11417" y="1603"/>
                    <a:pt x="11331" y="1587"/>
                  </a:cubicBezTo>
                  <a:cubicBezTo>
                    <a:pt x="11314" y="1584"/>
                    <a:pt x="11298" y="1582"/>
                    <a:pt x="11281" y="1582"/>
                  </a:cubicBezTo>
                  <a:cubicBezTo>
                    <a:pt x="11213" y="1582"/>
                    <a:pt x="11146" y="1609"/>
                    <a:pt x="11096" y="1659"/>
                  </a:cubicBezTo>
                  <a:cubicBezTo>
                    <a:pt x="11040" y="1710"/>
                    <a:pt x="10887" y="1893"/>
                    <a:pt x="10600" y="2066"/>
                  </a:cubicBezTo>
                  <a:lnTo>
                    <a:pt x="9709" y="2600"/>
                  </a:lnTo>
                  <a:cubicBezTo>
                    <a:pt x="9463" y="2748"/>
                    <a:pt x="9320" y="3019"/>
                    <a:pt x="9338" y="3305"/>
                  </a:cubicBezTo>
                  <a:cubicBezTo>
                    <a:pt x="9365" y="3721"/>
                    <a:pt x="9569" y="4087"/>
                    <a:pt x="9873" y="4331"/>
                  </a:cubicBezTo>
                  <a:lnTo>
                    <a:pt x="9873" y="4647"/>
                  </a:lnTo>
                  <a:cubicBezTo>
                    <a:pt x="9873" y="4718"/>
                    <a:pt x="9826" y="4783"/>
                    <a:pt x="9755" y="4803"/>
                  </a:cubicBezTo>
                  <a:lnTo>
                    <a:pt x="9361" y="4915"/>
                  </a:lnTo>
                  <a:cubicBezTo>
                    <a:pt x="9285" y="4937"/>
                    <a:pt x="9211" y="4965"/>
                    <a:pt x="9140" y="4998"/>
                  </a:cubicBezTo>
                  <a:lnTo>
                    <a:pt x="9140" y="2444"/>
                  </a:lnTo>
                  <a:cubicBezTo>
                    <a:pt x="9140" y="1563"/>
                    <a:pt x="9856" y="847"/>
                    <a:pt x="10737" y="847"/>
                  </a:cubicBezTo>
                  <a:cubicBezTo>
                    <a:pt x="11617" y="847"/>
                    <a:pt x="12334" y="1563"/>
                    <a:pt x="12334" y="2444"/>
                  </a:cubicBezTo>
                  <a:lnTo>
                    <a:pt x="12334" y="2890"/>
                  </a:lnTo>
                  <a:cubicBezTo>
                    <a:pt x="12334" y="2997"/>
                    <a:pt x="12422" y="3084"/>
                    <a:pt x="12529" y="3084"/>
                  </a:cubicBezTo>
                  <a:cubicBezTo>
                    <a:pt x="12637" y="3084"/>
                    <a:pt x="12724" y="2997"/>
                    <a:pt x="12724" y="2890"/>
                  </a:cubicBezTo>
                  <a:lnTo>
                    <a:pt x="12724" y="2444"/>
                  </a:lnTo>
                  <a:cubicBezTo>
                    <a:pt x="12724" y="1348"/>
                    <a:pt x="11832" y="457"/>
                    <a:pt x="10737" y="457"/>
                  </a:cubicBezTo>
                  <a:cubicBezTo>
                    <a:pt x="9787" y="457"/>
                    <a:pt x="8991" y="1128"/>
                    <a:pt x="8796" y="2020"/>
                  </a:cubicBezTo>
                  <a:cubicBezTo>
                    <a:pt x="8695" y="1901"/>
                    <a:pt x="8545" y="1826"/>
                    <a:pt x="8379" y="1826"/>
                  </a:cubicBezTo>
                  <a:lnTo>
                    <a:pt x="8300" y="1826"/>
                  </a:lnTo>
                  <a:lnTo>
                    <a:pt x="8304" y="1769"/>
                  </a:lnTo>
                  <a:cubicBezTo>
                    <a:pt x="8334" y="1306"/>
                    <a:pt x="8174" y="864"/>
                    <a:pt x="7857" y="526"/>
                  </a:cubicBezTo>
                  <a:cubicBezTo>
                    <a:pt x="7539" y="188"/>
                    <a:pt x="7109"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4092329" y="3436545"/>
              <a:ext cx="18700" cy="26209"/>
            </a:xfrm>
            <a:custGeom>
              <a:avLst/>
              <a:gdLst/>
              <a:ahLst/>
              <a:cxnLst/>
              <a:rect l="l" t="t" r="r" b="b"/>
              <a:pathLst>
                <a:path w="650" h="911" extrusionOk="0">
                  <a:moveTo>
                    <a:pt x="455" y="0"/>
                  </a:moveTo>
                  <a:cubicBezTo>
                    <a:pt x="348" y="0"/>
                    <a:pt x="261" y="88"/>
                    <a:pt x="261" y="194"/>
                  </a:cubicBezTo>
                  <a:lnTo>
                    <a:pt x="261" y="490"/>
                  </a:lnTo>
                  <a:cubicBezTo>
                    <a:pt x="261" y="508"/>
                    <a:pt x="248" y="521"/>
                    <a:pt x="230" y="521"/>
                  </a:cubicBezTo>
                  <a:lnTo>
                    <a:pt x="195" y="521"/>
                  </a:lnTo>
                  <a:cubicBezTo>
                    <a:pt x="87" y="521"/>
                    <a:pt x="0" y="609"/>
                    <a:pt x="0" y="717"/>
                  </a:cubicBezTo>
                  <a:cubicBezTo>
                    <a:pt x="0" y="824"/>
                    <a:pt x="87" y="911"/>
                    <a:pt x="195" y="911"/>
                  </a:cubicBezTo>
                  <a:lnTo>
                    <a:pt x="230" y="911"/>
                  </a:lnTo>
                  <a:cubicBezTo>
                    <a:pt x="462" y="911"/>
                    <a:pt x="650" y="723"/>
                    <a:pt x="650" y="490"/>
                  </a:cubicBezTo>
                  <a:lnTo>
                    <a:pt x="650" y="194"/>
                  </a:lnTo>
                  <a:cubicBezTo>
                    <a:pt x="650" y="87"/>
                    <a:pt x="563"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4044743" y="3629448"/>
              <a:ext cx="113900" cy="90741"/>
            </a:xfrm>
            <a:custGeom>
              <a:avLst/>
              <a:gdLst/>
              <a:ahLst/>
              <a:cxnLst/>
              <a:rect l="l" t="t" r="r" b="b"/>
              <a:pathLst>
                <a:path w="3959" h="3154" extrusionOk="0">
                  <a:moveTo>
                    <a:pt x="2992" y="458"/>
                  </a:moveTo>
                  <a:lnTo>
                    <a:pt x="3478" y="943"/>
                  </a:lnTo>
                  <a:lnTo>
                    <a:pt x="1726" y="2694"/>
                  </a:lnTo>
                  <a:lnTo>
                    <a:pt x="481" y="1450"/>
                  </a:lnTo>
                  <a:lnTo>
                    <a:pt x="966" y="965"/>
                  </a:lnTo>
                  <a:lnTo>
                    <a:pt x="1569" y="1568"/>
                  </a:lnTo>
                  <a:cubicBezTo>
                    <a:pt x="1612" y="1611"/>
                    <a:pt x="1669" y="1633"/>
                    <a:pt x="1726" y="1633"/>
                  </a:cubicBezTo>
                  <a:cubicBezTo>
                    <a:pt x="1783" y="1633"/>
                    <a:pt x="1840" y="1611"/>
                    <a:pt x="1883" y="1568"/>
                  </a:cubicBezTo>
                  <a:lnTo>
                    <a:pt x="2992" y="458"/>
                  </a:lnTo>
                  <a:close/>
                  <a:moveTo>
                    <a:pt x="2992" y="0"/>
                  </a:moveTo>
                  <a:cubicBezTo>
                    <a:pt x="2933" y="0"/>
                    <a:pt x="2878" y="23"/>
                    <a:pt x="2835" y="65"/>
                  </a:cubicBezTo>
                  <a:lnTo>
                    <a:pt x="1726" y="1175"/>
                  </a:lnTo>
                  <a:lnTo>
                    <a:pt x="1123" y="572"/>
                  </a:lnTo>
                  <a:cubicBezTo>
                    <a:pt x="1080" y="528"/>
                    <a:pt x="1023" y="507"/>
                    <a:pt x="966" y="507"/>
                  </a:cubicBezTo>
                  <a:cubicBezTo>
                    <a:pt x="909" y="507"/>
                    <a:pt x="852" y="528"/>
                    <a:pt x="809" y="572"/>
                  </a:cubicBezTo>
                  <a:lnTo>
                    <a:pt x="87" y="1292"/>
                  </a:lnTo>
                  <a:cubicBezTo>
                    <a:pt x="0" y="1379"/>
                    <a:pt x="0" y="1521"/>
                    <a:pt x="87" y="1607"/>
                  </a:cubicBezTo>
                  <a:lnTo>
                    <a:pt x="1569" y="3088"/>
                  </a:lnTo>
                  <a:cubicBezTo>
                    <a:pt x="1612" y="3132"/>
                    <a:pt x="1669" y="3153"/>
                    <a:pt x="1726" y="3153"/>
                  </a:cubicBezTo>
                  <a:cubicBezTo>
                    <a:pt x="1783" y="3153"/>
                    <a:pt x="1840" y="3132"/>
                    <a:pt x="1883" y="3088"/>
                  </a:cubicBezTo>
                  <a:lnTo>
                    <a:pt x="3871" y="1100"/>
                  </a:lnTo>
                  <a:cubicBezTo>
                    <a:pt x="3958" y="1013"/>
                    <a:pt x="3958" y="873"/>
                    <a:pt x="3871" y="786"/>
                  </a:cubicBezTo>
                  <a:lnTo>
                    <a:pt x="3150" y="65"/>
                  </a:lnTo>
                  <a:cubicBezTo>
                    <a:pt x="3108" y="23"/>
                    <a:pt x="3052" y="0"/>
                    <a:pt x="2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2"/>
          <p:cNvGrpSpPr/>
          <p:nvPr/>
        </p:nvGrpSpPr>
        <p:grpSpPr>
          <a:xfrm>
            <a:off x="3990252" y="3384449"/>
            <a:ext cx="382353" cy="341040"/>
            <a:chOff x="3351472" y="3373999"/>
            <a:chExt cx="382353" cy="341040"/>
          </a:xfrm>
        </p:grpSpPr>
        <p:sp>
          <p:nvSpPr>
            <p:cNvPr id="1112" name="Google Shape;1112;p52"/>
            <p:cNvSpPr/>
            <p:nvPr/>
          </p:nvSpPr>
          <p:spPr>
            <a:xfrm>
              <a:off x="3351472" y="3373999"/>
              <a:ext cx="382353" cy="341040"/>
            </a:xfrm>
            <a:custGeom>
              <a:avLst/>
              <a:gdLst/>
              <a:ahLst/>
              <a:cxnLst/>
              <a:rect l="l" t="t" r="r" b="b"/>
              <a:pathLst>
                <a:path w="13290" h="11854" extrusionOk="0">
                  <a:moveTo>
                    <a:pt x="2011" y="1"/>
                  </a:moveTo>
                  <a:cubicBezTo>
                    <a:pt x="1883" y="1"/>
                    <a:pt x="1780" y="104"/>
                    <a:pt x="1780" y="231"/>
                  </a:cubicBezTo>
                  <a:lnTo>
                    <a:pt x="1780" y="1075"/>
                  </a:lnTo>
                  <a:lnTo>
                    <a:pt x="231" y="1075"/>
                  </a:lnTo>
                  <a:cubicBezTo>
                    <a:pt x="104" y="1075"/>
                    <a:pt x="1" y="1178"/>
                    <a:pt x="1" y="1306"/>
                  </a:cubicBezTo>
                  <a:lnTo>
                    <a:pt x="1" y="9450"/>
                  </a:lnTo>
                  <a:cubicBezTo>
                    <a:pt x="1" y="9577"/>
                    <a:pt x="104" y="9680"/>
                    <a:pt x="231" y="9680"/>
                  </a:cubicBezTo>
                  <a:lnTo>
                    <a:pt x="1780" y="9680"/>
                  </a:lnTo>
                  <a:lnTo>
                    <a:pt x="1780" y="11623"/>
                  </a:lnTo>
                  <a:cubicBezTo>
                    <a:pt x="1780" y="11717"/>
                    <a:pt x="1836" y="11801"/>
                    <a:pt x="1923" y="11836"/>
                  </a:cubicBezTo>
                  <a:cubicBezTo>
                    <a:pt x="1951" y="11848"/>
                    <a:pt x="1981" y="11854"/>
                    <a:pt x="2011" y="11854"/>
                  </a:cubicBezTo>
                  <a:cubicBezTo>
                    <a:pt x="2071" y="11854"/>
                    <a:pt x="2130" y="11830"/>
                    <a:pt x="2174" y="11786"/>
                  </a:cubicBezTo>
                  <a:lnTo>
                    <a:pt x="4279" y="9680"/>
                  </a:lnTo>
                  <a:lnTo>
                    <a:pt x="5779" y="9680"/>
                  </a:lnTo>
                  <a:cubicBezTo>
                    <a:pt x="5887" y="9680"/>
                    <a:pt x="5974" y="9593"/>
                    <a:pt x="5974" y="9486"/>
                  </a:cubicBezTo>
                  <a:cubicBezTo>
                    <a:pt x="5974" y="9378"/>
                    <a:pt x="5887" y="9292"/>
                    <a:pt x="5779" y="9292"/>
                  </a:cubicBezTo>
                  <a:lnTo>
                    <a:pt x="4214" y="9292"/>
                  </a:lnTo>
                  <a:cubicBezTo>
                    <a:pt x="4152" y="9292"/>
                    <a:pt x="4094" y="9315"/>
                    <a:pt x="4051" y="9359"/>
                  </a:cubicBezTo>
                  <a:lnTo>
                    <a:pt x="2169" y="11240"/>
                  </a:lnTo>
                  <a:lnTo>
                    <a:pt x="2169" y="9522"/>
                  </a:lnTo>
                  <a:cubicBezTo>
                    <a:pt x="2169" y="9395"/>
                    <a:pt x="2065" y="9292"/>
                    <a:pt x="1938" y="9292"/>
                  </a:cubicBezTo>
                  <a:lnTo>
                    <a:pt x="389" y="9292"/>
                  </a:lnTo>
                  <a:lnTo>
                    <a:pt x="389" y="1465"/>
                  </a:lnTo>
                  <a:lnTo>
                    <a:pt x="1780" y="1465"/>
                  </a:lnTo>
                  <a:lnTo>
                    <a:pt x="1780" y="8378"/>
                  </a:lnTo>
                  <a:cubicBezTo>
                    <a:pt x="1780" y="8505"/>
                    <a:pt x="1883" y="8608"/>
                    <a:pt x="2011" y="8608"/>
                  </a:cubicBezTo>
                  <a:lnTo>
                    <a:pt x="9011" y="8608"/>
                  </a:lnTo>
                  <a:lnTo>
                    <a:pt x="9695" y="9292"/>
                  </a:lnTo>
                  <a:lnTo>
                    <a:pt x="6688" y="9292"/>
                  </a:lnTo>
                  <a:cubicBezTo>
                    <a:pt x="6581" y="9292"/>
                    <a:pt x="6494" y="9378"/>
                    <a:pt x="6494" y="9486"/>
                  </a:cubicBezTo>
                  <a:cubicBezTo>
                    <a:pt x="6494" y="9593"/>
                    <a:pt x="6581" y="9680"/>
                    <a:pt x="6688" y="9680"/>
                  </a:cubicBezTo>
                  <a:lnTo>
                    <a:pt x="10083" y="9680"/>
                  </a:lnTo>
                  <a:lnTo>
                    <a:pt x="11117" y="10714"/>
                  </a:lnTo>
                  <a:cubicBezTo>
                    <a:pt x="11161" y="10758"/>
                    <a:pt x="11220" y="10782"/>
                    <a:pt x="11280" y="10782"/>
                  </a:cubicBezTo>
                  <a:cubicBezTo>
                    <a:pt x="11310" y="10782"/>
                    <a:pt x="11340" y="10776"/>
                    <a:pt x="11369" y="10764"/>
                  </a:cubicBezTo>
                  <a:cubicBezTo>
                    <a:pt x="11454" y="10728"/>
                    <a:pt x="11510" y="10645"/>
                    <a:pt x="11510" y="10551"/>
                  </a:cubicBezTo>
                  <a:lnTo>
                    <a:pt x="11510" y="8608"/>
                  </a:lnTo>
                  <a:lnTo>
                    <a:pt x="13059" y="8608"/>
                  </a:lnTo>
                  <a:cubicBezTo>
                    <a:pt x="13186" y="8608"/>
                    <a:pt x="13290" y="8505"/>
                    <a:pt x="13290" y="8378"/>
                  </a:cubicBezTo>
                  <a:lnTo>
                    <a:pt x="13290" y="231"/>
                  </a:lnTo>
                  <a:cubicBezTo>
                    <a:pt x="13290" y="104"/>
                    <a:pt x="13186" y="1"/>
                    <a:pt x="13059" y="1"/>
                  </a:cubicBezTo>
                  <a:lnTo>
                    <a:pt x="3833" y="1"/>
                  </a:lnTo>
                  <a:cubicBezTo>
                    <a:pt x="3726" y="1"/>
                    <a:pt x="3639" y="88"/>
                    <a:pt x="3639" y="195"/>
                  </a:cubicBezTo>
                  <a:cubicBezTo>
                    <a:pt x="3639" y="303"/>
                    <a:pt x="3726" y="389"/>
                    <a:pt x="3833" y="389"/>
                  </a:cubicBezTo>
                  <a:lnTo>
                    <a:pt x="12901" y="389"/>
                  </a:lnTo>
                  <a:lnTo>
                    <a:pt x="12901" y="8218"/>
                  </a:lnTo>
                  <a:lnTo>
                    <a:pt x="11352" y="8218"/>
                  </a:lnTo>
                  <a:cubicBezTo>
                    <a:pt x="11225" y="8218"/>
                    <a:pt x="11122" y="8322"/>
                    <a:pt x="11122" y="8449"/>
                  </a:cubicBezTo>
                  <a:lnTo>
                    <a:pt x="11122" y="10167"/>
                  </a:lnTo>
                  <a:lnTo>
                    <a:pt x="9240" y="8287"/>
                  </a:lnTo>
                  <a:cubicBezTo>
                    <a:pt x="9196" y="8243"/>
                    <a:pt x="9138" y="8218"/>
                    <a:pt x="9077" y="8218"/>
                  </a:cubicBezTo>
                  <a:lnTo>
                    <a:pt x="2169" y="8218"/>
                  </a:lnTo>
                  <a:lnTo>
                    <a:pt x="2169" y="389"/>
                  </a:lnTo>
                  <a:lnTo>
                    <a:pt x="2926" y="389"/>
                  </a:lnTo>
                  <a:cubicBezTo>
                    <a:pt x="3033" y="389"/>
                    <a:pt x="3120" y="303"/>
                    <a:pt x="3120" y="195"/>
                  </a:cubicBezTo>
                  <a:cubicBezTo>
                    <a:pt x="3120" y="88"/>
                    <a:pt x="3033" y="1"/>
                    <a:pt x="2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3475011" y="3404898"/>
              <a:ext cx="186516" cy="186516"/>
            </a:xfrm>
            <a:custGeom>
              <a:avLst/>
              <a:gdLst/>
              <a:ahLst/>
              <a:cxnLst/>
              <a:rect l="l" t="t" r="r" b="b"/>
              <a:pathLst>
                <a:path w="6483" h="6483" extrusionOk="0">
                  <a:moveTo>
                    <a:pt x="2182" y="594"/>
                  </a:moveTo>
                  <a:cubicBezTo>
                    <a:pt x="1981" y="850"/>
                    <a:pt x="1811" y="1178"/>
                    <a:pt x="1684" y="1558"/>
                  </a:cubicBezTo>
                  <a:cubicBezTo>
                    <a:pt x="1485" y="1492"/>
                    <a:pt x="1301" y="1412"/>
                    <a:pt x="1136" y="1320"/>
                  </a:cubicBezTo>
                  <a:cubicBezTo>
                    <a:pt x="1423" y="1006"/>
                    <a:pt x="1781" y="756"/>
                    <a:pt x="2182" y="594"/>
                  </a:cubicBezTo>
                  <a:close/>
                  <a:moveTo>
                    <a:pt x="4301" y="597"/>
                  </a:moveTo>
                  <a:cubicBezTo>
                    <a:pt x="4698" y="756"/>
                    <a:pt x="5055" y="1003"/>
                    <a:pt x="5347" y="1320"/>
                  </a:cubicBezTo>
                  <a:cubicBezTo>
                    <a:pt x="5182" y="1412"/>
                    <a:pt x="4997" y="1492"/>
                    <a:pt x="4798" y="1558"/>
                  </a:cubicBezTo>
                  <a:cubicBezTo>
                    <a:pt x="4672" y="1179"/>
                    <a:pt x="4502" y="851"/>
                    <a:pt x="4301" y="597"/>
                  </a:cubicBezTo>
                  <a:close/>
                  <a:moveTo>
                    <a:pt x="3435" y="419"/>
                  </a:moveTo>
                  <a:cubicBezTo>
                    <a:pt x="3839" y="536"/>
                    <a:pt x="4196" y="1007"/>
                    <a:pt x="4420" y="1665"/>
                  </a:cubicBezTo>
                  <a:cubicBezTo>
                    <a:pt x="4112" y="1736"/>
                    <a:pt x="3781" y="1779"/>
                    <a:pt x="3435" y="1791"/>
                  </a:cubicBezTo>
                  <a:lnTo>
                    <a:pt x="3435" y="419"/>
                  </a:lnTo>
                  <a:close/>
                  <a:moveTo>
                    <a:pt x="3046" y="419"/>
                  </a:moveTo>
                  <a:lnTo>
                    <a:pt x="3046" y="1792"/>
                  </a:lnTo>
                  <a:cubicBezTo>
                    <a:pt x="2701" y="1779"/>
                    <a:pt x="2369" y="1736"/>
                    <a:pt x="2062" y="1666"/>
                  </a:cubicBezTo>
                  <a:cubicBezTo>
                    <a:pt x="2286" y="1007"/>
                    <a:pt x="2642" y="536"/>
                    <a:pt x="3046" y="419"/>
                  </a:cubicBezTo>
                  <a:close/>
                  <a:moveTo>
                    <a:pt x="891" y="1628"/>
                  </a:moveTo>
                  <a:cubicBezTo>
                    <a:pt x="1095" y="1748"/>
                    <a:pt x="1326" y="1850"/>
                    <a:pt x="1576" y="1932"/>
                  </a:cubicBezTo>
                  <a:cubicBezTo>
                    <a:pt x="1494" y="2276"/>
                    <a:pt x="1443" y="2651"/>
                    <a:pt x="1430" y="3047"/>
                  </a:cubicBezTo>
                  <a:lnTo>
                    <a:pt x="397" y="3047"/>
                  </a:lnTo>
                  <a:cubicBezTo>
                    <a:pt x="432" y="2524"/>
                    <a:pt x="610" y="2038"/>
                    <a:pt x="891" y="1628"/>
                  </a:cubicBezTo>
                  <a:close/>
                  <a:moveTo>
                    <a:pt x="1955" y="2039"/>
                  </a:moveTo>
                  <a:cubicBezTo>
                    <a:pt x="2297" y="2121"/>
                    <a:pt x="2665" y="2168"/>
                    <a:pt x="3046" y="2180"/>
                  </a:cubicBezTo>
                  <a:lnTo>
                    <a:pt x="3046" y="3048"/>
                  </a:lnTo>
                  <a:lnTo>
                    <a:pt x="1820" y="3048"/>
                  </a:lnTo>
                  <a:cubicBezTo>
                    <a:pt x="1833" y="2691"/>
                    <a:pt x="1880" y="2350"/>
                    <a:pt x="1955" y="2039"/>
                  </a:cubicBezTo>
                  <a:close/>
                  <a:moveTo>
                    <a:pt x="4527" y="2039"/>
                  </a:moveTo>
                  <a:cubicBezTo>
                    <a:pt x="4601" y="2350"/>
                    <a:pt x="4649" y="2691"/>
                    <a:pt x="4661" y="3048"/>
                  </a:cubicBezTo>
                  <a:lnTo>
                    <a:pt x="3436" y="3048"/>
                  </a:lnTo>
                  <a:lnTo>
                    <a:pt x="3436" y="2180"/>
                  </a:lnTo>
                  <a:cubicBezTo>
                    <a:pt x="3817" y="2168"/>
                    <a:pt x="4186" y="2119"/>
                    <a:pt x="4527" y="2039"/>
                  </a:cubicBezTo>
                  <a:close/>
                  <a:moveTo>
                    <a:pt x="3046" y="3437"/>
                  </a:moveTo>
                  <a:lnTo>
                    <a:pt x="3046" y="4303"/>
                  </a:lnTo>
                  <a:cubicBezTo>
                    <a:pt x="2665" y="4316"/>
                    <a:pt x="2297" y="4364"/>
                    <a:pt x="1955" y="4445"/>
                  </a:cubicBezTo>
                  <a:cubicBezTo>
                    <a:pt x="1880" y="4134"/>
                    <a:pt x="1833" y="3793"/>
                    <a:pt x="1820" y="3437"/>
                  </a:cubicBezTo>
                  <a:close/>
                  <a:moveTo>
                    <a:pt x="4661" y="3437"/>
                  </a:moveTo>
                  <a:cubicBezTo>
                    <a:pt x="4649" y="3793"/>
                    <a:pt x="4601" y="4134"/>
                    <a:pt x="4527" y="4445"/>
                  </a:cubicBezTo>
                  <a:cubicBezTo>
                    <a:pt x="4186" y="4364"/>
                    <a:pt x="3817" y="4316"/>
                    <a:pt x="3436" y="4303"/>
                  </a:cubicBezTo>
                  <a:lnTo>
                    <a:pt x="3436" y="3437"/>
                  </a:lnTo>
                  <a:close/>
                  <a:moveTo>
                    <a:pt x="1430" y="3437"/>
                  </a:moveTo>
                  <a:cubicBezTo>
                    <a:pt x="1443" y="3834"/>
                    <a:pt x="1494" y="4209"/>
                    <a:pt x="1576" y="4552"/>
                  </a:cubicBezTo>
                  <a:cubicBezTo>
                    <a:pt x="1326" y="4634"/>
                    <a:pt x="1095" y="4736"/>
                    <a:pt x="891" y="4855"/>
                  </a:cubicBezTo>
                  <a:cubicBezTo>
                    <a:pt x="610" y="4447"/>
                    <a:pt x="432" y="3961"/>
                    <a:pt x="397" y="3437"/>
                  </a:cubicBezTo>
                  <a:close/>
                  <a:moveTo>
                    <a:pt x="6086" y="3437"/>
                  </a:moveTo>
                  <a:cubicBezTo>
                    <a:pt x="6050" y="3961"/>
                    <a:pt x="5872" y="4447"/>
                    <a:pt x="5591" y="4855"/>
                  </a:cubicBezTo>
                  <a:cubicBezTo>
                    <a:pt x="5387" y="4736"/>
                    <a:pt x="5156" y="4634"/>
                    <a:pt x="4905" y="4552"/>
                  </a:cubicBezTo>
                  <a:cubicBezTo>
                    <a:pt x="4988" y="4209"/>
                    <a:pt x="5039" y="3834"/>
                    <a:pt x="5051" y="3437"/>
                  </a:cubicBezTo>
                  <a:close/>
                  <a:moveTo>
                    <a:pt x="4799" y="4926"/>
                  </a:moveTo>
                  <a:cubicBezTo>
                    <a:pt x="4997" y="4992"/>
                    <a:pt x="5182" y="5072"/>
                    <a:pt x="5346" y="5163"/>
                  </a:cubicBezTo>
                  <a:cubicBezTo>
                    <a:pt x="5058" y="5478"/>
                    <a:pt x="4702" y="5728"/>
                    <a:pt x="4300" y="5889"/>
                  </a:cubicBezTo>
                  <a:cubicBezTo>
                    <a:pt x="4501" y="5635"/>
                    <a:pt x="4672" y="5307"/>
                    <a:pt x="4799" y="4926"/>
                  </a:cubicBezTo>
                  <a:close/>
                  <a:moveTo>
                    <a:pt x="1684" y="4926"/>
                  </a:moveTo>
                  <a:cubicBezTo>
                    <a:pt x="1811" y="5307"/>
                    <a:pt x="1981" y="5635"/>
                    <a:pt x="2182" y="5890"/>
                  </a:cubicBezTo>
                  <a:cubicBezTo>
                    <a:pt x="1781" y="5729"/>
                    <a:pt x="1424" y="5479"/>
                    <a:pt x="1137" y="5163"/>
                  </a:cubicBezTo>
                  <a:cubicBezTo>
                    <a:pt x="1301" y="5072"/>
                    <a:pt x="1485" y="4993"/>
                    <a:pt x="1684" y="4926"/>
                  </a:cubicBezTo>
                  <a:close/>
                  <a:moveTo>
                    <a:pt x="3436" y="4693"/>
                  </a:moveTo>
                  <a:cubicBezTo>
                    <a:pt x="3781" y="4704"/>
                    <a:pt x="4112" y="4748"/>
                    <a:pt x="4420" y="4819"/>
                  </a:cubicBezTo>
                  <a:cubicBezTo>
                    <a:pt x="4196" y="5478"/>
                    <a:pt x="3841" y="5949"/>
                    <a:pt x="3436" y="6065"/>
                  </a:cubicBezTo>
                  <a:lnTo>
                    <a:pt x="3436" y="4693"/>
                  </a:lnTo>
                  <a:close/>
                  <a:moveTo>
                    <a:pt x="3046" y="4693"/>
                  </a:moveTo>
                  <a:lnTo>
                    <a:pt x="3046" y="6066"/>
                  </a:lnTo>
                  <a:cubicBezTo>
                    <a:pt x="2642" y="5949"/>
                    <a:pt x="2287" y="5478"/>
                    <a:pt x="2062" y="4819"/>
                  </a:cubicBezTo>
                  <a:cubicBezTo>
                    <a:pt x="2369" y="4748"/>
                    <a:pt x="2701" y="4704"/>
                    <a:pt x="3046" y="4693"/>
                  </a:cubicBezTo>
                  <a:close/>
                  <a:moveTo>
                    <a:pt x="3241" y="1"/>
                  </a:moveTo>
                  <a:cubicBezTo>
                    <a:pt x="1454" y="1"/>
                    <a:pt x="1" y="1456"/>
                    <a:pt x="1" y="3242"/>
                  </a:cubicBezTo>
                  <a:cubicBezTo>
                    <a:pt x="1" y="5029"/>
                    <a:pt x="1458" y="6483"/>
                    <a:pt x="3241" y="6483"/>
                  </a:cubicBezTo>
                  <a:cubicBezTo>
                    <a:pt x="5024" y="6483"/>
                    <a:pt x="6482" y="5029"/>
                    <a:pt x="6482" y="3242"/>
                  </a:cubicBezTo>
                  <a:cubicBezTo>
                    <a:pt x="6482" y="3000"/>
                    <a:pt x="6455" y="2761"/>
                    <a:pt x="6403" y="2527"/>
                  </a:cubicBezTo>
                  <a:cubicBezTo>
                    <a:pt x="6382" y="2437"/>
                    <a:pt x="6302" y="2375"/>
                    <a:pt x="6213" y="2375"/>
                  </a:cubicBezTo>
                  <a:cubicBezTo>
                    <a:pt x="6199" y="2375"/>
                    <a:pt x="6184" y="2377"/>
                    <a:pt x="6170" y="2380"/>
                  </a:cubicBezTo>
                  <a:cubicBezTo>
                    <a:pt x="6064" y="2404"/>
                    <a:pt x="5999" y="2507"/>
                    <a:pt x="6022" y="2613"/>
                  </a:cubicBezTo>
                  <a:cubicBezTo>
                    <a:pt x="6054" y="2755"/>
                    <a:pt x="6076" y="2900"/>
                    <a:pt x="6085" y="3047"/>
                  </a:cubicBezTo>
                  <a:lnTo>
                    <a:pt x="5051" y="3047"/>
                  </a:lnTo>
                  <a:cubicBezTo>
                    <a:pt x="5039" y="2651"/>
                    <a:pt x="4988" y="2275"/>
                    <a:pt x="4905" y="1932"/>
                  </a:cubicBezTo>
                  <a:cubicBezTo>
                    <a:pt x="5157" y="1850"/>
                    <a:pt x="5387" y="1747"/>
                    <a:pt x="5592" y="1628"/>
                  </a:cubicBezTo>
                  <a:cubicBezTo>
                    <a:pt x="5635" y="1691"/>
                    <a:pt x="5676" y="1756"/>
                    <a:pt x="5715" y="1823"/>
                  </a:cubicBezTo>
                  <a:cubicBezTo>
                    <a:pt x="5751" y="1885"/>
                    <a:pt x="5817" y="1920"/>
                    <a:pt x="5884" y="1920"/>
                  </a:cubicBezTo>
                  <a:cubicBezTo>
                    <a:pt x="5917" y="1920"/>
                    <a:pt x="5950" y="1912"/>
                    <a:pt x="5981" y="1894"/>
                  </a:cubicBezTo>
                  <a:cubicBezTo>
                    <a:pt x="6074" y="1841"/>
                    <a:pt x="6106" y="1722"/>
                    <a:pt x="6052" y="1628"/>
                  </a:cubicBezTo>
                  <a:cubicBezTo>
                    <a:pt x="5472" y="619"/>
                    <a:pt x="4392" y="1"/>
                    <a:pt x="3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52"/>
          <p:cNvGrpSpPr/>
          <p:nvPr/>
        </p:nvGrpSpPr>
        <p:grpSpPr>
          <a:xfrm>
            <a:off x="3200676" y="3363793"/>
            <a:ext cx="382353" cy="382382"/>
            <a:chOff x="2785336" y="3353343"/>
            <a:chExt cx="382353" cy="382382"/>
          </a:xfrm>
        </p:grpSpPr>
        <p:sp>
          <p:nvSpPr>
            <p:cNvPr id="1115" name="Google Shape;1115;p52"/>
            <p:cNvSpPr/>
            <p:nvPr/>
          </p:nvSpPr>
          <p:spPr>
            <a:xfrm>
              <a:off x="3021653" y="3353343"/>
              <a:ext cx="146037" cy="145260"/>
            </a:xfrm>
            <a:custGeom>
              <a:avLst/>
              <a:gdLst/>
              <a:ahLst/>
              <a:cxnLst/>
              <a:rect l="l" t="t" r="r" b="b"/>
              <a:pathLst>
                <a:path w="5076" h="5049" extrusionOk="0">
                  <a:moveTo>
                    <a:pt x="222" y="0"/>
                  </a:moveTo>
                  <a:cubicBezTo>
                    <a:pt x="100" y="0"/>
                    <a:pt x="1" y="99"/>
                    <a:pt x="1" y="221"/>
                  </a:cubicBezTo>
                  <a:lnTo>
                    <a:pt x="1" y="3789"/>
                  </a:lnTo>
                  <a:cubicBezTo>
                    <a:pt x="1" y="3911"/>
                    <a:pt x="100" y="4011"/>
                    <a:pt x="222" y="4011"/>
                  </a:cubicBezTo>
                  <a:lnTo>
                    <a:pt x="731" y="4011"/>
                  </a:lnTo>
                  <a:lnTo>
                    <a:pt x="731" y="4828"/>
                  </a:lnTo>
                  <a:cubicBezTo>
                    <a:pt x="731" y="4917"/>
                    <a:pt x="784" y="4997"/>
                    <a:pt x="867" y="5031"/>
                  </a:cubicBezTo>
                  <a:cubicBezTo>
                    <a:pt x="895" y="5043"/>
                    <a:pt x="924" y="5048"/>
                    <a:pt x="952" y="5048"/>
                  </a:cubicBezTo>
                  <a:cubicBezTo>
                    <a:pt x="1010" y="5048"/>
                    <a:pt x="1066" y="5025"/>
                    <a:pt x="1108" y="4984"/>
                  </a:cubicBezTo>
                  <a:lnTo>
                    <a:pt x="2082" y="4010"/>
                  </a:lnTo>
                  <a:lnTo>
                    <a:pt x="3344" y="4010"/>
                  </a:lnTo>
                  <a:cubicBezTo>
                    <a:pt x="3452" y="4010"/>
                    <a:pt x="3539" y="3923"/>
                    <a:pt x="3539" y="3815"/>
                  </a:cubicBezTo>
                  <a:cubicBezTo>
                    <a:pt x="3539" y="3708"/>
                    <a:pt x="3452" y="3621"/>
                    <a:pt x="3344" y="3621"/>
                  </a:cubicBezTo>
                  <a:lnTo>
                    <a:pt x="2012" y="3621"/>
                  </a:lnTo>
                  <a:cubicBezTo>
                    <a:pt x="1954" y="3621"/>
                    <a:pt x="1897" y="3645"/>
                    <a:pt x="1855" y="3685"/>
                  </a:cubicBezTo>
                  <a:lnTo>
                    <a:pt x="1120" y="4420"/>
                  </a:lnTo>
                  <a:lnTo>
                    <a:pt x="1120" y="3841"/>
                  </a:lnTo>
                  <a:cubicBezTo>
                    <a:pt x="1120" y="3720"/>
                    <a:pt x="1021" y="3621"/>
                    <a:pt x="899" y="3621"/>
                  </a:cubicBezTo>
                  <a:lnTo>
                    <a:pt x="390" y="3621"/>
                  </a:lnTo>
                  <a:lnTo>
                    <a:pt x="390" y="390"/>
                  </a:lnTo>
                  <a:lnTo>
                    <a:pt x="4685" y="390"/>
                  </a:lnTo>
                  <a:lnTo>
                    <a:pt x="4685" y="3621"/>
                  </a:lnTo>
                  <a:lnTo>
                    <a:pt x="4252" y="3621"/>
                  </a:lnTo>
                  <a:cubicBezTo>
                    <a:pt x="4145" y="3621"/>
                    <a:pt x="4058" y="3708"/>
                    <a:pt x="4058" y="3815"/>
                  </a:cubicBezTo>
                  <a:cubicBezTo>
                    <a:pt x="4058" y="3923"/>
                    <a:pt x="4145" y="4010"/>
                    <a:pt x="4252" y="4010"/>
                  </a:cubicBezTo>
                  <a:lnTo>
                    <a:pt x="4854" y="4010"/>
                  </a:lnTo>
                  <a:cubicBezTo>
                    <a:pt x="4976" y="4010"/>
                    <a:pt x="5075" y="3910"/>
                    <a:pt x="5075" y="3789"/>
                  </a:cubicBezTo>
                  <a:lnTo>
                    <a:pt x="5075" y="221"/>
                  </a:lnTo>
                  <a:cubicBezTo>
                    <a:pt x="5075" y="99"/>
                    <a:pt x="4976"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3058479" y="3373942"/>
              <a:ext cx="73133" cy="72731"/>
            </a:xfrm>
            <a:custGeom>
              <a:avLst/>
              <a:gdLst/>
              <a:ahLst/>
              <a:cxnLst/>
              <a:rect l="l" t="t" r="r" b="b"/>
              <a:pathLst>
                <a:path w="2542" h="2528" extrusionOk="0">
                  <a:moveTo>
                    <a:pt x="861" y="806"/>
                  </a:moveTo>
                  <a:lnTo>
                    <a:pt x="861" y="1278"/>
                  </a:lnTo>
                  <a:lnTo>
                    <a:pt x="389" y="1278"/>
                  </a:lnTo>
                  <a:lnTo>
                    <a:pt x="389" y="806"/>
                  </a:lnTo>
                  <a:close/>
                  <a:moveTo>
                    <a:pt x="2153" y="450"/>
                  </a:moveTo>
                  <a:lnTo>
                    <a:pt x="2153" y="1632"/>
                  </a:lnTo>
                  <a:lnTo>
                    <a:pt x="1251" y="1331"/>
                  </a:lnTo>
                  <a:lnTo>
                    <a:pt x="1251" y="751"/>
                  </a:lnTo>
                  <a:lnTo>
                    <a:pt x="2153" y="450"/>
                  </a:lnTo>
                  <a:close/>
                  <a:moveTo>
                    <a:pt x="967" y="1666"/>
                  </a:moveTo>
                  <a:lnTo>
                    <a:pt x="1183" y="2139"/>
                  </a:lnTo>
                  <a:lnTo>
                    <a:pt x="820" y="2139"/>
                  </a:lnTo>
                  <a:lnTo>
                    <a:pt x="820" y="1666"/>
                  </a:lnTo>
                  <a:close/>
                  <a:moveTo>
                    <a:pt x="2309" y="1"/>
                  </a:moveTo>
                  <a:cubicBezTo>
                    <a:pt x="2285" y="1"/>
                    <a:pt x="2260" y="5"/>
                    <a:pt x="2235" y="13"/>
                  </a:cubicBezTo>
                  <a:lnTo>
                    <a:pt x="1024" y="416"/>
                  </a:lnTo>
                  <a:lnTo>
                    <a:pt x="234" y="416"/>
                  </a:lnTo>
                  <a:cubicBezTo>
                    <a:pt x="105" y="416"/>
                    <a:pt x="1" y="522"/>
                    <a:pt x="1" y="650"/>
                  </a:cubicBezTo>
                  <a:lnTo>
                    <a:pt x="1" y="1433"/>
                  </a:lnTo>
                  <a:cubicBezTo>
                    <a:pt x="1" y="1562"/>
                    <a:pt x="105" y="1666"/>
                    <a:pt x="234" y="1666"/>
                  </a:cubicBezTo>
                  <a:lnTo>
                    <a:pt x="431" y="1666"/>
                  </a:lnTo>
                  <a:lnTo>
                    <a:pt x="431" y="2305"/>
                  </a:lnTo>
                  <a:cubicBezTo>
                    <a:pt x="431" y="2427"/>
                    <a:pt x="531" y="2528"/>
                    <a:pt x="654" y="2528"/>
                  </a:cubicBezTo>
                  <a:lnTo>
                    <a:pt x="1443" y="2528"/>
                  </a:lnTo>
                  <a:cubicBezTo>
                    <a:pt x="1605" y="2528"/>
                    <a:pt x="1713" y="2360"/>
                    <a:pt x="1646" y="2212"/>
                  </a:cubicBezTo>
                  <a:lnTo>
                    <a:pt x="1463" y="1813"/>
                  </a:lnTo>
                  <a:lnTo>
                    <a:pt x="2235" y="2071"/>
                  </a:lnTo>
                  <a:cubicBezTo>
                    <a:pt x="2259" y="2079"/>
                    <a:pt x="2284" y="2082"/>
                    <a:pt x="2308" y="2082"/>
                  </a:cubicBezTo>
                  <a:cubicBezTo>
                    <a:pt x="2432" y="2082"/>
                    <a:pt x="2542" y="1982"/>
                    <a:pt x="2542" y="1848"/>
                  </a:cubicBezTo>
                  <a:lnTo>
                    <a:pt x="2542" y="234"/>
                  </a:lnTo>
                  <a:cubicBezTo>
                    <a:pt x="2542" y="101"/>
                    <a:pt x="2433" y="1"/>
                    <a:pt x="2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2903380" y="3467300"/>
              <a:ext cx="22498" cy="33718"/>
            </a:xfrm>
            <a:custGeom>
              <a:avLst/>
              <a:gdLst/>
              <a:ahLst/>
              <a:cxnLst/>
              <a:rect l="l" t="t" r="r" b="b"/>
              <a:pathLst>
                <a:path w="782" h="1172" extrusionOk="0">
                  <a:moveTo>
                    <a:pt x="587" y="0"/>
                  </a:moveTo>
                  <a:cubicBezTo>
                    <a:pt x="479" y="0"/>
                    <a:pt x="392" y="87"/>
                    <a:pt x="392" y="194"/>
                  </a:cubicBezTo>
                  <a:lnTo>
                    <a:pt x="392" y="638"/>
                  </a:lnTo>
                  <a:cubicBezTo>
                    <a:pt x="392" y="718"/>
                    <a:pt x="327" y="782"/>
                    <a:pt x="248" y="782"/>
                  </a:cubicBezTo>
                  <a:lnTo>
                    <a:pt x="196" y="782"/>
                  </a:lnTo>
                  <a:cubicBezTo>
                    <a:pt x="89" y="782"/>
                    <a:pt x="1" y="869"/>
                    <a:pt x="1" y="976"/>
                  </a:cubicBezTo>
                  <a:cubicBezTo>
                    <a:pt x="1" y="1084"/>
                    <a:pt x="89" y="1170"/>
                    <a:pt x="196" y="1170"/>
                  </a:cubicBezTo>
                  <a:lnTo>
                    <a:pt x="196" y="1172"/>
                  </a:lnTo>
                  <a:lnTo>
                    <a:pt x="248" y="1172"/>
                  </a:lnTo>
                  <a:cubicBezTo>
                    <a:pt x="543" y="1172"/>
                    <a:pt x="781" y="932"/>
                    <a:pt x="781" y="638"/>
                  </a:cubicBezTo>
                  <a:lnTo>
                    <a:pt x="781" y="194"/>
                  </a:lnTo>
                  <a:cubicBezTo>
                    <a:pt x="781" y="87"/>
                    <a:pt x="694"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2785336" y="3353343"/>
              <a:ext cx="258614" cy="382382"/>
            </a:xfrm>
            <a:custGeom>
              <a:avLst/>
              <a:gdLst/>
              <a:ahLst/>
              <a:cxnLst/>
              <a:rect l="l" t="t" r="r" b="b"/>
              <a:pathLst>
                <a:path w="8989" h="13291" extrusionOk="0">
                  <a:moveTo>
                    <a:pt x="2949" y="2182"/>
                  </a:moveTo>
                  <a:cubicBezTo>
                    <a:pt x="2896" y="2282"/>
                    <a:pt x="2866" y="2397"/>
                    <a:pt x="2866" y="2519"/>
                  </a:cubicBezTo>
                  <a:lnTo>
                    <a:pt x="2866" y="2955"/>
                  </a:lnTo>
                  <a:cubicBezTo>
                    <a:pt x="2866" y="2973"/>
                    <a:pt x="2860" y="2988"/>
                    <a:pt x="2848" y="3000"/>
                  </a:cubicBezTo>
                  <a:lnTo>
                    <a:pt x="2515" y="3332"/>
                  </a:lnTo>
                  <a:lnTo>
                    <a:pt x="2441" y="2182"/>
                  </a:lnTo>
                  <a:close/>
                  <a:moveTo>
                    <a:pt x="6547" y="2182"/>
                  </a:moveTo>
                  <a:lnTo>
                    <a:pt x="6473" y="3332"/>
                  </a:lnTo>
                  <a:lnTo>
                    <a:pt x="6141" y="3000"/>
                  </a:lnTo>
                  <a:cubicBezTo>
                    <a:pt x="6129" y="2988"/>
                    <a:pt x="6122" y="2972"/>
                    <a:pt x="6122" y="2955"/>
                  </a:cubicBezTo>
                  <a:lnTo>
                    <a:pt x="6122" y="2519"/>
                  </a:lnTo>
                  <a:cubicBezTo>
                    <a:pt x="6122" y="2397"/>
                    <a:pt x="6092" y="2282"/>
                    <a:pt x="6039" y="2182"/>
                  </a:cubicBezTo>
                  <a:close/>
                  <a:moveTo>
                    <a:pt x="2140" y="3581"/>
                  </a:moveTo>
                  <a:cubicBezTo>
                    <a:pt x="2165" y="3962"/>
                    <a:pt x="2190" y="4346"/>
                    <a:pt x="2214" y="4733"/>
                  </a:cubicBezTo>
                  <a:cubicBezTo>
                    <a:pt x="1840" y="4648"/>
                    <a:pt x="1561" y="4313"/>
                    <a:pt x="1561" y="3914"/>
                  </a:cubicBezTo>
                  <a:cubicBezTo>
                    <a:pt x="1561" y="3730"/>
                    <a:pt x="1711" y="3581"/>
                    <a:pt x="1894" y="3581"/>
                  </a:cubicBezTo>
                  <a:close/>
                  <a:moveTo>
                    <a:pt x="7094" y="3581"/>
                  </a:moveTo>
                  <a:cubicBezTo>
                    <a:pt x="7278" y="3581"/>
                    <a:pt x="7427" y="3730"/>
                    <a:pt x="7427" y="3914"/>
                  </a:cubicBezTo>
                  <a:cubicBezTo>
                    <a:pt x="7427" y="4313"/>
                    <a:pt x="7148" y="4648"/>
                    <a:pt x="6774" y="4733"/>
                  </a:cubicBezTo>
                  <a:cubicBezTo>
                    <a:pt x="6799" y="4335"/>
                    <a:pt x="6833" y="3807"/>
                    <a:pt x="6848" y="3581"/>
                  </a:cubicBezTo>
                  <a:close/>
                  <a:moveTo>
                    <a:pt x="5396" y="2182"/>
                  </a:moveTo>
                  <a:cubicBezTo>
                    <a:pt x="5582" y="2182"/>
                    <a:pt x="5733" y="2333"/>
                    <a:pt x="5733" y="2519"/>
                  </a:cubicBezTo>
                  <a:lnTo>
                    <a:pt x="5733" y="2955"/>
                  </a:lnTo>
                  <a:cubicBezTo>
                    <a:pt x="5733" y="3076"/>
                    <a:pt x="5780" y="3190"/>
                    <a:pt x="5866" y="3275"/>
                  </a:cubicBezTo>
                  <a:lnTo>
                    <a:pt x="6440" y="3850"/>
                  </a:lnTo>
                  <a:cubicBezTo>
                    <a:pt x="6440" y="3861"/>
                    <a:pt x="6371" y="4934"/>
                    <a:pt x="6370" y="4950"/>
                  </a:cubicBezTo>
                  <a:cubicBezTo>
                    <a:pt x="6307" y="5937"/>
                    <a:pt x="5483" y="6710"/>
                    <a:pt x="4495" y="6710"/>
                  </a:cubicBezTo>
                  <a:cubicBezTo>
                    <a:pt x="3505" y="6710"/>
                    <a:pt x="2681" y="5937"/>
                    <a:pt x="2618" y="4950"/>
                  </a:cubicBezTo>
                  <a:cubicBezTo>
                    <a:pt x="2617" y="4934"/>
                    <a:pt x="2549" y="3862"/>
                    <a:pt x="2548" y="3850"/>
                  </a:cubicBezTo>
                  <a:lnTo>
                    <a:pt x="3124" y="3275"/>
                  </a:lnTo>
                  <a:cubicBezTo>
                    <a:pt x="3208" y="3190"/>
                    <a:pt x="3256" y="3076"/>
                    <a:pt x="3256" y="2955"/>
                  </a:cubicBezTo>
                  <a:lnTo>
                    <a:pt x="3256" y="2519"/>
                  </a:lnTo>
                  <a:cubicBezTo>
                    <a:pt x="3256" y="2333"/>
                    <a:pt x="3407" y="2182"/>
                    <a:pt x="3592" y="2182"/>
                  </a:cubicBezTo>
                  <a:close/>
                  <a:moveTo>
                    <a:pt x="5473" y="6877"/>
                  </a:moveTo>
                  <a:lnTo>
                    <a:pt x="5473" y="7014"/>
                  </a:lnTo>
                  <a:cubicBezTo>
                    <a:pt x="5473" y="7078"/>
                    <a:pt x="5478" y="7140"/>
                    <a:pt x="5489" y="7202"/>
                  </a:cubicBezTo>
                  <a:lnTo>
                    <a:pt x="4495" y="7866"/>
                  </a:lnTo>
                  <a:lnTo>
                    <a:pt x="3499" y="7202"/>
                  </a:lnTo>
                  <a:cubicBezTo>
                    <a:pt x="3510" y="7140"/>
                    <a:pt x="3516" y="7078"/>
                    <a:pt x="3516" y="7014"/>
                  </a:cubicBezTo>
                  <a:lnTo>
                    <a:pt x="3516" y="6877"/>
                  </a:lnTo>
                  <a:cubicBezTo>
                    <a:pt x="3813" y="7019"/>
                    <a:pt x="4145" y="7099"/>
                    <a:pt x="4495" y="7099"/>
                  </a:cubicBezTo>
                  <a:cubicBezTo>
                    <a:pt x="4843" y="7099"/>
                    <a:pt x="5175" y="7019"/>
                    <a:pt x="5473" y="6877"/>
                  </a:cubicBezTo>
                  <a:close/>
                  <a:moveTo>
                    <a:pt x="3204" y="7474"/>
                  </a:moveTo>
                  <a:lnTo>
                    <a:pt x="4189" y="8130"/>
                  </a:lnTo>
                  <a:cubicBezTo>
                    <a:pt x="4080" y="8238"/>
                    <a:pt x="3771" y="8549"/>
                    <a:pt x="3648" y="8671"/>
                  </a:cubicBezTo>
                  <a:lnTo>
                    <a:pt x="2992" y="7686"/>
                  </a:lnTo>
                  <a:lnTo>
                    <a:pt x="3204" y="7474"/>
                  </a:lnTo>
                  <a:close/>
                  <a:moveTo>
                    <a:pt x="5784" y="7473"/>
                  </a:moveTo>
                  <a:lnTo>
                    <a:pt x="5997" y="7686"/>
                  </a:lnTo>
                  <a:lnTo>
                    <a:pt x="5340" y="8671"/>
                  </a:lnTo>
                  <a:lnTo>
                    <a:pt x="5292" y="8622"/>
                  </a:lnTo>
                  <a:cubicBezTo>
                    <a:pt x="5290" y="8620"/>
                    <a:pt x="5289" y="8618"/>
                    <a:pt x="5287" y="8617"/>
                  </a:cubicBezTo>
                  <a:lnTo>
                    <a:pt x="4800" y="8130"/>
                  </a:lnTo>
                  <a:lnTo>
                    <a:pt x="5784" y="7473"/>
                  </a:lnTo>
                  <a:close/>
                  <a:moveTo>
                    <a:pt x="4495" y="8375"/>
                  </a:moveTo>
                  <a:lnTo>
                    <a:pt x="4929" y="8810"/>
                  </a:lnTo>
                  <a:lnTo>
                    <a:pt x="4792" y="9220"/>
                  </a:lnTo>
                  <a:lnTo>
                    <a:pt x="4197" y="9220"/>
                  </a:lnTo>
                  <a:lnTo>
                    <a:pt x="4059" y="8810"/>
                  </a:lnTo>
                  <a:lnTo>
                    <a:pt x="4495" y="8375"/>
                  </a:lnTo>
                  <a:close/>
                  <a:moveTo>
                    <a:pt x="2752" y="8029"/>
                  </a:moveTo>
                  <a:lnTo>
                    <a:pt x="3422" y="9035"/>
                  </a:lnTo>
                  <a:cubicBezTo>
                    <a:pt x="3469" y="9105"/>
                    <a:pt x="3547" y="9143"/>
                    <a:pt x="3625" y="9143"/>
                  </a:cubicBezTo>
                  <a:cubicBezTo>
                    <a:pt x="3668" y="9143"/>
                    <a:pt x="3711" y="9132"/>
                    <a:pt x="3749" y="9109"/>
                  </a:cubicBezTo>
                  <a:lnTo>
                    <a:pt x="3857" y="9432"/>
                  </a:lnTo>
                  <a:lnTo>
                    <a:pt x="3621" y="10955"/>
                  </a:lnTo>
                  <a:cubicBezTo>
                    <a:pt x="3604" y="11061"/>
                    <a:pt x="3677" y="11160"/>
                    <a:pt x="3783" y="11177"/>
                  </a:cubicBezTo>
                  <a:cubicBezTo>
                    <a:pt x="3793" y="11178"/>
                    <a:pt x="3803" y="11179"/>
                    <a:pt x="3813" y="11179"/>
                  </a:cubicBezTo>
                  <a:cubicBezTo>
                    <a:pt x="3907" y="11179"/>
                    <a:pt x="3991" y="11111"/>
                    <a:pt x="4006" y="11015"/>
                  </a:cubicBezTo>
                  <a:lnTo>
                    <a:pt x="4223" y="9609"/>
                  </a:lnTo>
                  <a:lnTo>
                    <a:pt x="4765" y="9609"/>
                  </a:lnTo>
                  <a:lnTo>
                    <a:pt x="5167" y="12195"/>
                  </a:lnTo>
                  <a:lnTo>
                    <a:pt x="4655" y="12901"/>
                  </a:lnTo>
                  <a:lnTo>
                    <a:pt x="4334" y="12901"/>
                  </a:lnTo>
                  <a:lnTo>
                    <a:pt x="3823" y="12195"/>
                  </a:lnTo>
                  <a:lnTo>
                    <a:pt x="3866" y="11915"/>
                  </a:lnTo>
                  <a:cubicBezTo>
                    <a:pt x="3882" y="11809"/>
                    <a:pt x="3809" y="11709"/>
                    <a:pt x="3703" y="11693"/>
                  </a:cubicBezTo>
                  <a:cubicBezTo>
                    <a:pt x="3693" y="11691"/>
                    <a:pt x="3683" y="11690"/>
                    <a:pt x="3673" y="11690"/>
                  </a:cubicBezTo>
                  <a:cubicBezTo>
                    <a:pt x="3579" y="11690"/>
                    <a:pt x="3495" y="11760"/>
                    <a:pt x="3481" y="11855"/>
                  </a:cubicBezTo>
                  <a:lnTo>
                    <a:pt x="3427" y="12204"/>
                  </a:lnTo>
                  <a:cubicBezTo>
                    <a:pt x="3418" y="12261"/>
                    <a:pt x="3432" y="12319"/>
                    <a:pt x="3466" y="12367"/>
                  </a:cubicBezTo>
                  <a:lnTo>
                    <a:pt x="3854" y="12900"/>
                  </a:lnTo>
                  <a:lnTo>
                    <a:pt x="1822" y="12900"/>
                  </a:lnTo>
                  <a:lnTo>
                    <a:pt x="1822" y="10814"/>
                  </a:lnTo>
                  <a:cubicBezTo>
                    <a:pt x="1822" y="10706"/>
                    <a:pt x="1735" y="10619"/>
                    <a:pt x="1627" y="10619"/>
                  </a:cubicBezTo>
                  <a:cubicBezTo>
                    <a:pt x="1520" y="10619"/>
                    <a:pt x="1433" y="10706"/>
                    <a:pt x="1433" y="10814"/>
                  </a:cubicBezTo>
                  <a:lnTo>
                    <a:pt x="1433" y="12900"/>
                  </a:lnTo>
                  <a:lnTo>
                    <a:pt x="389" y="12900"/>
                  </a:lnTo>
                  <a:lnTo>
                    <a:pt x="389" y="9694"/>
                  </a:lnTo>
                  <a:cubicBezTo>
                    <a:pt x="389" y="9061"/>
                    <a:pt x="817" y="8512"/>
                    <a:pt x="1430" y="8359"/>
                  </a:cubicBezTo>
                  <a:cubicBezTo>
                    <a:pt x="2823" y="8012"/>
                    <a:pt x="2727" y="8036"/>
                    <a:pt x="2752" y="8029"/>
                  </a:cubicBezTo>
                  <a:close/>
                  <a:moveTo>
                    <a:pt x="6237" y="8029"/>
                  </a:moveTo>
                  <a:cubicBezTo>
                    <a:pt x="6263" y="8036"/>
                    <a:pt x="6147" y="8007"/>
                    <a:pt x="7558" y="8359"/>
                  </a:cubicBezTo>
                  <a:cubicBezTo>
                    <a:pt x="8171" y="8513"/>
                    <a:pt x="8600" y="9061"/>
                    <a:pt x="8600" y="9694"/>
                  </a:cubicBezTo>
                  <a:lnTo>
                    <a:pt x="8600" y="12901"/>
                  </a:lnTo>
                  <a:lnTo>
                    <a:pt x="7556" y="12901"/>
                  </a:lnTo>
                  <a:lnTo>
                    <a:pt x="7556" y="10814"/>
                  </a:lnTo>
                  <a:cubicBezTo>
                    <a:pt x="7556" y="10706"/>
                    <a:pt x="7468" y="10620"/>
                    <a:pt x="7361" y="10620"/>
                  </a:cubicBezTo>
                  <a:cubicBezTo>
                    <a:pt x="7253" y="10620"/>
                    <a:pt x="7166" y="10706"/>
                    <a:pt x="7166" y="10814"/>
                  </a:cubicBezTo>
                  <a:lnTo>
                    <a:pt x="7166" y="12901"/>
                  </a:lnTo>
                  <a:lnTo>
                    <a:pt x="5136" y="12901"/>
                  </a:lnTo>
                  <a:lnTo>
                    <a:pt x="5522" y="12367"/>
                  </a:lnTo>
                  <a:cubicBezTo>
                    <a:pt x="5554" y="12320"/>
                    <a:pt x="5569" y="12259"/>
                    <a:pt x="5562" y="12204"/>
                  </a:cubicBezTo>
                  <a:lnTo>
                    <a:pt x="5132" y="9432"/>
                  </a:lnTo>
                  <a:lnTo>
                    <a:pt x="5240" y="9109"/>
                  </a:lnTo>
                  <a:cubicBezTo>
                    <a:pt x="5278" y="9132"/>
                    <a:pt x="5321" y="9143"/>
                    <a:pt x="5364" y="9143"/>
                  </a:cubicBezTo>
                  <a:cubicBezTo>
                    <a:pt x="5442" y="9143"/>
                    <a:pt x="5520" y="9105"/>
                    <a:pt x="5567" y="9035"/>
                  </a:cubicBezTo>
                  <a:lnTo>
                    <a:pt x="6237" y="8029"/>
                  </a:lnTo>
                  <a:close/>
                  <a:moveTo>
                    <a:pt x="3905" y="0"/>
                  </a:moveTo>
                  <a:cubicBezTo>
                    <a:pt x="3383" y="0"/>
                    <a:pt x="2899" y="210"/>
                    <a:pt x="2541" y="591"/>
                  </a:cubicBezTo>
                  <a:cubicBezTo>
                    <a:pt x="2185" y="972"/>
                    <a:pt x="2006" y="1468"/>
                    <a:pt x="2039" y="1989"/>
                  </a:cubicBezTo>
                  <a:cubicBezTo>
                    <a:pt x="2039" y="1990"/>
                    <a:pt x="2039" y="1987"/>
                    <a:pt x="2040" y="1999"/>
                  </a:cubicBezTo>
                  <a:lnTo>
                    <a:pt x="2116" y="3191"/>
                  </a:lnTo>
                  <a:lnTo>
                    <a:pt x="1894" y="3191"/>
                  </a:lnTo>
                  <a:cubicBezTo>
                    <a:pt x="1496" y="3191"/>
                    <a:pt x="1173" y="3515"/>
                    <a:pt x="1173" y="3914"/>
                  </a:cubicBezTo>
                  <a:cubicBezTo>
                    <a:pt x="1173" y="4539"/>
                    <a:pt x="1641" y="5057"/>
                    <a:pt x="2246" y="5135"/>
                  </a:cubicBezTo>
                  <a:cubicBezTo>
                    <a:pt x="2328" y="5749"/>
                    <a:pt x="2657" y="6283"/>
                    <a:pt x="3127" y="6639"/>
                  </a:cubicBezTo>
                  <a:lnTo>
                    <a:pt x="3127" y="7014"/>
                  </a:lnTo>
                  <a:cubicBezTo>
                    <a:pt x="3127" y="7027"/>
                    <a:pt x="3127" y="7038"/>
                    <a:pt x="3126" y="7050"/>
                  </a:cubicBezTo>
                  <a:cubicBezTo>
                    <a:pt x="3084" y="7061"/>
                    <a:pt x="3045" y="7083"/>
                    <a:pt x="3013" y="7115"/>
                  </a:cubicBezTo>
                  <a:lnTo>
                    <a:pt x="2632" y="7495"/>
                  </a:lnTo>
                  <a:cubicBezTo>
                    <a:pt x="2584" y="7545"/>
                    <a:pt x="2559" y="7610"/>
                    <a:pt x="2561" y="7676"/>
                  </a:cubicBezTo>
                  <a:lnTo>
                    <a:pt x="1336" y="7982"/>
                  </a:lnTo>
                  <a:cubicBezTo>
                    <a:pt x="549" y="8178"/>
                    <a:pt x="0" y="8883"/>
                    <a:pt x="0" y="9694"/>
                  </a:cubicBezTo>
                  <a:lnTo>
                    <a:pt x="0" y="13062"/>
                  </a:lnTo>
                  <a:cubicBezTo>
                    <a:pt x="0" y="13188"/>
                    <a:pt x="102" y="13290"/>
                    <a:pt x="229" y="13290"/>
                  </a:cubicBezTo>
                  <a:lnTo>
                    <a:pt x="8761" y="13290"/>
                  </a:lnTo>
                  <a:cubicBezTo>
                    <a:pt x="8887" y="13290"/>
                    <a:pt x="8989" y="13188"/>
                    <a:pt x="8989" y="13062"/>
                  </a:cubicBezTo>
                  <a:lnTo>
                    <a:pt x="8989" y="9694"/>
                  </a:lnTo>
                  <a:cubicBezTo>
                    <a:pt x="8989" y="8883"/>
                    <a:pt x="8440" y="8178"/>
                    <a:pt x="7653" y="7982"/>
                  </a:cubicBezTo>
                  <a:lnTo>
                    <a:pt x="7652" y="7982"/>
                  </a:lnTo>
                  <a:lnTo>
                    <a:pt x="6428" y="7676"/>
                  </a:lnTo>
                  <a:cubicBezTo>
                    <a:pt x="6429" y="7610"/>
                    <a:pt x="6405" y="7544"/>
                    <a:pt x="6357" y="7495"/>
                  </a:cubicBezTo>
                  <a:lnTo>
                    <a:pt x="5975" y="7115"/>
                  </a:lnTo>
                  <a:cubicBezTo>
                    <a:pt x="5944" y="7083"/>
                    <a:pt x="5905" y="7061"/>
                    <a:pt x="5862" y="7050"/>
                  </a:cubicBezTo>
                  <a:cubicBezTo>
                    <a:pt x="5862" y="7038"/>
                    <a:pt x="5861" y="7027"/>
                    <a:pt x="5861" y="7014"/>
                  </a:cubicBezTo>
                  <a:lnTo>
                    <a:pt x="5861" y="6639"/>
                  </a:lnTo>
                  <a:cubicBezTo>
                    <a:pt x="6332" y="6283"/>
                    <a:pt x="6661" y="5749"/>
                    <a:pt x="6743" y="5135"/>
                  </a:cubicBezTo>
                  <a:cubicBezTo>
                    <a:pt x="7348" y="5056"/>
                    <a:pt x="7817" y="4539"/>
                    <a:pt x="7817" y="3914"/>
                  </a:cubicBezTo>
                  <a:cubicBezTo>
                    <a:pt x="7817" y="3515"/>
                    <a:pt x="7493" y="3191"/>
                    <a:pt x="7095" y="3191"/>
                  </a:cubicBezTo>
                  <a:lnTo>
                    <a:pt x="6873" y="3191"/>
                  </a:lnTo>
                  <a:cubicBezTo>
                    <a:pt x="6881" y="3063"/>
                    <a:pt x="6980" y="1515"/>
                    <a:pt x="6999" y="1219"/>
                  </a:cubicBezTo>
                  <a:cubicBezTo>
                    <a:pt x="7018" y="905"/>
                    <a:pt x="6907" y="592"/>
                    <a:pt x="6691" y="362"/>
                  </a:cubicBezTo>
                  <a:cubicBezTo>
                    <a:pt x="6475" y="132"/>
                    <a:pt x="6171" y="0"/>
                    <a:pt x="5855" y="0"/>
                  </a:cubicBezTo>
                  <a:lnTo>
                    <a:pt x="5207" y="0"/>
                  </a:lnTo>
                  <a:cubicBezTo>
                    <a:pt x="5100" y="0"/>
                    <a:pt x="5013" y="87"/>
                    <a:pt x="5013" y="195"/>
                  </a:cubicBezTo>
                  <a:cubicBezTo>
                    <a:pt x="5013" y="302"/>
                    <a:pt x="5099" y="390"/>
                    <a:pt x="5207" y="390"/>
                  </a:cubicBezTo>
                  <a:lnTo>
                    <a:pt x="5855" y="390"/>
                  </a:lnTo>
                  <a:cubicBezTo>
                    <a:pt x="6066" y="390"/>
                    <a:pt x="6263" y="475"/>
                    <a:pt x="6406" y="629"/>
                  </a:cubicBezTo>
                  <a:cubicBezTo>
                    <a:pt x="6551" y="783"/>
                    <a:pt x="6623" y="983"/>
                    <a:pt x="6610" y="1194"/>
                  </a:cubicBezTo>
                  <a:lnTo>
                    <a:pt x="6572" y="1792"/>
                  </a:lnTo>
                  <a:lnTo>
                    <a:pt x="2427" y="1792"/>
                  </a:lnTo>
                  <a:cubicBezTo>
                    <a:pt x="2444" y="1444"/>
                    <a:pt x="2583" y="1117"/>
                    <a:pt x="2826" y="857"/>
                  </a:cubicBezTo>
                  <a:cubicBezTo>
                    <a:pt x="3109" y="555"/>
                    <a:pt x="3492" y="390"/>
                    <a:pt x="3905" y="390"/>
                  </a:cubicBezTo>
                  <a:lnTo>
                    <a:pt x="4299" y="390"/>
                  </a:lnTo>
                  <a:cubicBezTo>
                    <a:pt x="4407" y="390"/>
                    <a:pt x="4494" y="302"/>
                    <a:pt x="4494" y="195"/>
                  </a:cubicBezTo>
                  <a:cubicBezTo>
                    <a:pt x="4494" y="87"/>
                    <a:pt x="4407" y="0"/>
                    <a:pt x="4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52"/>
          <p:cNvGrpSpPr/>
          <p:nvPr/>
        </p:nvGrpSpPr>
        <p:grpSpPr>
          <a:xfrm>
            <a:off x="2431727" y="3363793"/>
            <a:ext cx="320527" cy="382382"/>
            <a:chOff x="2238217" y="3353343"/>
            <a:chExt cx="320527" cy="382382"/>
          </a:xfrm>
        </p:grpSpPr>
        <p:sp>
          <p:nvSpPr>
            <p:cNvPr id="1120" name="Google Shape;1120;p52"/>
            <p:cNvSpPr/>
            <p:nvPr/>
          </p:nvSpPr>
          <p:spPr>
            <a:xfrm>
              <a:off x="2238217" y="3353343"/>
              <a:ext cx="320527" cy="382382"/>
            </a:xfrm>
            <a:custGeom>
              <a:avLst/>
              <a:gdLst/>
              <a:ahLst/>
              <a:cxnLst/>
              <a:rect l="l" t="t" r="r" b="b"/>
              <a:pathLst>
                <a:path w="11141" h="13291" extrusionOk="0">
                  <a:moveTo>
                    <a:pt x="3226" y="6577"/>
                  </a:moveTo>
                  <a:lnTo>
                    <a:pt x="3226" y="9580"/>
                  </a:lnTo>
                  <a:lnTo>
                    <a:pt x="2250" y="9580"/>
                  </a:lnTo>
                  <a:cubicBezTo>
                    <a:pt x="2213" y="9580"/>
                    <a:pt x="2182" y="9549"/>
                    <a:pt x="2182" y="9512"/>
                  </a:cubicBezTo>
                  <a:lnTo>
                    <a:pt x="2182" y="6645"/>
                  </a:lnTo>
                  <a:cubicBezTo>
                    <a:pt x="2182" y="6608"/>
                    <a:pt x="2213" y="6577"/>
                    <a:pt x="2250" y="6577"/>
                  </a:cubicBezTo>
                  <a:close/>
                  <a:moveTo>
                    <a:pt x="732" y="0"/>
                  </a:moveTo>
                  <a:cubicBezTo>
                    <a:pt x="329" y="0"/>
                    <a:pt x="0" y="329"/>
                    <a:pt x="0" y="732"/>
                  </a:cubicBezTo>
                  <a:cubicBezTo>
                    <a:pt x="0" y="1136"/>
                    <a:pt x="329" y="1465"/>
                    <a:pt x="732" y="1465"/>
                  </a:cubicBezTo>
                  <a:lnTo>
                    <a:pt x="2345" y="1465"/>
                  </a:lnTo>
                  <a:cubicBezTo>
                    <a:pt x="2453" y="1465"/>
                    <a:pt x="2540" y="1377"/>
                    <a:pt x="2540" y="1270"/>
                  </a:cubicBezTo>
                  <a:cubicBezTo>
                    <a:pt x="2540" y="1162"/>
                    <a:pt x="2453" y="1075"/>
                    <a:pt x="2345" y="1075"/>
                  </a:cubicBezTo>
                  <a:lnTo>
                    <a:pt x="732" y="1075"/>
                  </a:lnTo>
                  <a:cubicBezTo>
                    <a:pt x="544" y="1075"/>
                    <a:pt x="390" y="921"/>
                    <a:pt x="390" y="732"/>
                  </a:cubicBezTo>
                  <a:cubicBezTo>
                    <a:pt x="390" y="544"/>
                    <a:pt x="544" y="390"/>
                    <a:pt x="732" y="390"/>
                  </a:cubicBezTo>
                  <a:lnTo>
                    <a:pt x="6466" y="390"/>
                  </a:lnTo>
                  <a:cubicBezTo>
                    <a:pt x="6656" y="390"/>
                    <a:pt x="6809" y="544"/>
                    <a:pt x="6809" y="732"/>
                  </a:cubicBezTo>
                  <a:cubicBezTo>
                    <a:pt x="6809" y="921"/>
                    <a:pt x="6656" y="1075"/>
                    <a:pt x="6466" y="1075"/>
                  </a:cubicBezTo>
                  <a:lnTo>
                    <a:pt x="6287" y="1075"/>
                  </a:lnTo>
                  <a:cubicBezTo>
                    <a:pt x="6137" y="1075"/>
                    <a:pt x="5991" y="1137"/>
                    <a:pt x="5887" y="1247"/>
                  </a:cubicBezTo>
                  <a:cubicBezTo>
                    <a:pt x="5782" y="1358"/>
                    <a:pt x="5727" y="1502"/>
                    <a:pt x="5734" y="1655"/>
                  </a:cubicBezTo>
                  <a:cubicBezTo>
                    <a:pt x="5749" y="1950"/>
                    <a:pt x="5996" y="2182"/>
                    <a:pt x="6297" y="2182"/>
                  </a:cubicBezTo>
                  <a:lnTo>
                    <a:pt x="7310" y="2182"/>
                  </a:lnTo>
                  <a:cubicBezTo>
                    <a:pt x="7626" y="2182"/>
                    <a:pt x="7884" y="2439"/>
                    <a:pt x="7884" y="2757"/>
                  </a:cubicBezTo>
                  <a:lnTo>
                    <a:pt x="7884" y="3942"/>
                  </a:lnTo>
                  <a:lnTo>
                    <a:pt x="7198" y="3942"/>
                  </a:lnTo>
                  <a:lnTo>
                    <a:pt x="7198" y="3447"/>
                  </a:lnTo>
                  <a:cubicBezTo>
                    <a:pt x="7198" y="3325"/>
                    <a:pt x="7099" y="3226"/>
                    <a:pt x="6976" y="3226"/>
                  </a:cubicBezTo>
                  <a:lnTo>
                    <a:pt x="4864" y="3226"/>
                  </a:lnTo>
                  <a:cubicBezTo>
                    <a:pt x="4772" y="3226"/>
                    <a:pt x="4694" y="3156"/>
                    <a:pt x="4690" y="3070"/>
                  </a:cubicBezTo>
                  <a:cubicBezTo>
                    <a:pt x="4688" y="3024"/>
                    <a:pt x="4704" y="2982"/>
                    <a:pt x="4736" y="2949"/>
                  </a:cubicBezTo>
                  <a:cubicBezTo>
                    <a:pt x="4767" y="2916"/>
                    <a:pt x="4808" y="2898"/>
                    <a:pt x="4853" y="2898"/>
                  </a:cubicBezTo>
                  <a:cubicBezTo>
                    <a:pt x="4961" y="2898"/>
                    <a:pt x="5048" y="2811"/>
                    <a:pt x="5048" y="2704"/>
                  </a:cubicBezTo>
                  <a:cubicBezTo>
                    <a:pt x="5048" y="2596"/>
                    <a:pt x="4961" y="2508"/>
                    <a:pt x="4853" y="2508"/>
                  </a:cubicBezTo>
                  <a:lnTo>
                    <a:pt x="3410" y="2508"/>
                  </a:lnTo>
                  <a:cubicBezTo>
                    <a:pt x="3365" y="2508"/>
                    <a:pt x="3323" y="2491"/>
                    <a:pt x="3291" y="2458"/>
                  </a:cubicBezTo>
                  <a:cubicBezTo>
                    <a:pt x="3260" y="2426"/>
                    <a:pt x="3245" y="2382"/>
                    <a:pt x="3247" y="2337"/>
                  </a:cubicBezTo>
                  <a:cubicBezTo>
                    <a:pt x="3251" y="2251"/>
                    <a:pt x="3328" y="2182"/>
                    <a:pt x="3420" y="2182"/>
                  </a:cubicBezTo>
                  <a:lnTo>
                    <a:pt x="3778" y="2182"/>
                  </a:lnTo>
                  <a:cubicBezTo>
                    <a:pt x="3929" y="2182"/>
                    <a:pt x="4075" y="2119"/>
                    <a:pt x="4178" y="2010"/>
                  </a:cubicBezTo>
                  <a:cubicBezTo>
                    <a:pt x="4284" y="1899"/>
                    <a:pt x="4339" y="1755"/>
                    <a:pt x="4331" y="1602"/>
                  </a:cubicBezTo>
                  <a:cubicBezTo>
                    <a:pt x="4317" y="1307"/>
                    <a:pt x="4070" y="1075"/>
                    <a:pt x="3769" y="1075"/>
                  </a:cubicBezTo>
                  <a:lnTo>
                    <a:pt x="3254" y="1075"/>
                  </a:lnTo>
                  <a:cubicBezTo>
                    <a:pt x="3146" y="1075"/>
                    <a:pt x="3060" y="1162"/>
                    <a:pt x="3060" y="1270"/>
                  </a:cubicBezTo>
                  <a:cubicBezTo>
                    <a:pt x="3060" y="1377"/>
                    <a:pt x="3146" y="1465"/>
                    <a:pt x="3254" y="1465"/>
                  </a:cubicBezTo>
                  <a:lnTo>
                    <a:pt x="3769" y="1465"/>
                  </a:lnTo>
                  <a:cubicBezTo>
                    <a:pt x="3860" y="1465"/>
                    <a:pt x="3938" y="1534"/>
                    <a:pt x="3943" y="1620"/>
                  </a:cubicBezTo>
                  <a:cubicBezTo>
                    <a:pt x="3945" y="1666"/>
                    <a:pt x="3928" y="1708"/>
                    <a:pt x="3897" y="1741"/>
                  </a:cubicBezTo>
                  <a:cubicBezTo>
                    <a:pt x="3866" y="1774"/>
                    <a:pt x="3824" y="1792"/>
                    <a:pt x="3779" y="1792"/>
                  </a:cubicBezTo>
                  <a:lnTo>
                    <a:pt x="3420" y="1792"/>
                  </a:lnTo>
                  <a:cubicBezTo>
                    <a:pt x="3119" y="1792"/>
                    <a:pt x="2871" y="2024"/>
                    <a:pt x="2858" y="2318"/>
                  </a:cubicBezTo>
                  <a:cubicBezTo>
                    <a:pt x="2851" y="2471"/>
                    <a:pt x="2905" y="2616"/>
                    <a:pt x="3010" y="2727"/>
                  </a:cubicBezTo>
                  <a:cubicBezTo>
                    <a:pt x="3114" y="2835"/>
                    <a:pt x="3260" y="2898"/>
                    <a:pt x="3410" y="2898"/>
                  </a:cubicBezTo>
                  <a:lnTo>
                    <a:pt x="4325" y="2898"/>
                  </a:lnTo>
                  <a:cubicBezTo>
                    <a:pt x="4307" y="2958"/>
                    <a:pt x="4298" y="3022"/>
                    <a:pt x="4301" y="3088"/>
                  </a:cubicBezTo>
                  <a:cubicBezTo>
                    <a:pt x="4315" y="3383"/>
                    <a:pt x="4562" y="3615"/>
                    <a:pt x="4864" y="3615"/>
                  </a:cubicBezTo>
                  <a:lnTo>
                    <a:pt x="6810" y="3615"/>
                  </a:lnTo>
                  <a:lnTo>
                    <a:pt x="6810" y="3942"/>
                  </a:lnTo>
                  <a:lnTo>
                    <a:pt x="3448" y="3942"/>
                  </a:lnTo>
                  <a:cubicBezTo>
                    <a:pt x="3325" y="3942"/>
                    <a:pt x="3226" y="4042"/>
                    <a:pt x="3226" y="4166"/>
                  </a:cubicBezTo>
                  <a:lnTo>
                    <a:pt x="3226" y="5376"/>
                  </a:lnTo>
                  <a:lnTo>
                    <a:pt x="2023" y="5376"/>
                  </a:lnTo>
                  <a:cubicBezTo>
                    <a:pt x="1303" y="5376"/>
                    <a:pt x="717" y="5961"/>
                    <a:pt x="717" y="6681"/>
                  </a:cubicBezTo>
                  <a:lnTo>
                    <a:pt x="717" y="9476"/>
                  </a:lnTo>
                  <a:cubicBezTo>
                    <a:pt x="717" y="10196"/>
                    <a:pt x="1303" y="10782"/>
                    <a:pt x="2023" y="10782"/>
                  </a:cubicBezTo>
                  <a:lnTo>
                    <a:pt x="2218" y="10782"/>
                  </a:lnTo>
                  <a:cubicBezTo>
                    <a:pt x="2326" y="10782"/>
                    <a:pt x="2413" y="10695"/>
                    <a:pt x="2413" y="10588"/>
                  </a:cubicBezTo>
                  <a:cubicBezTo>
                    <a:pt x="2413" y="10480"/>
                    <a:pt x="2326" y="10392"/>
                    <a:pt x="2218" y="10392"/>
                  </a:cubicBezTo>
                  <a:lnTo>
                    <a:pt x="2023" y="10392"/>
                  </a:lnTo>
                  <a:cubicBezTo>
                    <a:pt x="1517" y="10392"/>
                    <a:pt x="1107" y="9982"/>
                    <a:pt x="1107" y="9476"/>
                  </a:cubicBezTo>
                  <a:lnTo>
                    <a:pt x="1107" y="6681"/>
                  </a:lnTo>
                  <a:cubicBezTo>
                    <a:pt x="1107" y="6176"/>
                    <a:pt x="1517" y="5765"/>
                    <a:pt x="2023" y="5765"/>
                  </a:cubicBezTo>
                  <a:lnTo>
                    <a:pt x="3226" y="5765"/>
                  </a:lnTo>
                  <a:lnTo>
                    <a:pt x="3226" y="6188"/>
                  </a:lnTo>
                  <a:lnTo>
                    <a:pt x="2250" y="6188"/>
                  </a:lnTo>
                  <a:cubicBezTo>
                    <a:pt x="1998" y="6188"/>
                    <a:pt x="1792" y="6393"/>
                    <a:pt x="1792" y="6645"/>
                  </a:cubicBezTo>
                  <a:lnTo>
                    <a:pt x="1792" y="9512"/>
                  </a:lnTo>
                  <a:cubicBezTo>
                    <a:pt x="1792" y="9765"/>
                    <a:pt x="1998" y="9970"/>
                    <a:pt x="2250" y="9970"/>
                  </a:cubicBezTo>
                  <a:lnTo>
                    <a:pt x="3226" y="9970"/>
                  </a:lnTo>
                  <a:lnTo>
                    <a:pt x="3226" y="10393"/>
                  </a:lnTo>
                  <a:lnTo>
                    <a:pt x="3127" y="10393"/>
                  </a:lnTo>
                  <a:cubicBezTo>
                    <a:pt x="3019" y="10393"/>
                    <a:pt x="2932" y="10480"/>
                    <a:pt x="2932" y="10588"/>
                  </a:cubicBezTo>
                  <a:cubicBezTo>
                    <a:pt x="2932" y="10695"/>
                    <a:pt x="3019" y="10782"/>
                    <a:pt x="3127" y="10782"/>
                  </a:cubicBezTo>
                  <a:lnTo>
                    <a:pt x="3226" y="10782"/>
                  </a:lnTo>
                  <a:lnTo>
                    <a:pt x="3226" y="12705"/>
                  </a:lnTo>
                  <a:cubicBezTo>
                    <a:pt x="3226" y="13028"/>
                    <a:pt x="3489" y="13290"/>
                    <a:pt x="3811" y="13290"/>
                  </a:cubicBezTo>
                  <a:lnTo>
                    <a:pt x="10554" y="13290"/>
                  </a:lnTo>
                  <a:cubicBezTo>
                    <a:pt x="10878" y="13290"/>
                    <a:pt x="11140" y="13028"/>
                    <a:pt x="11140" y="12705"/>
                  </a:cubicBezTo>
                  <a:lnTo>
                    <a:pt x="11140" y="7016"/>
                  </a:lnTo>
                  <a:cubicBezTo>
                    <a:pt x="11140" y="6909"/>
                    <a:pt x="11053" y="6822"/>
                    <a:pt x="10945" y="6822"/>
                  </a:cubicBezTo>
                  <a:cubicBezTo>
                    <a:pt x="10838" y="6822"/>
                    <a:pt x="10751" y="6909"/>
                    <a:pt x="10751" y="7016"/>
                  </a:cubicBezTo>
                  <a:lnTo>
                    <a:pt x="10751" y="12705"/>
                  </a:lnTo>
                  <a:cubicBezTo>
                    <a:pt x="10751" y="12814"/>
                    <a:pt x="10663" y="12901"/>
                    <a:pt x="10554" y="12901"/>
                  </a:cubicBezTo>
                  <a:lnTo>
                    <a:pt x="3811" y="12901"/>
                  </a:lnTo>
                  <a:cubicBezTo>
                    <a:pt x="3703" y="12901"/>
                    <a:pt x="3615" y="12814"/>
                    <a:pt x="3615" y="12705"/>
                  </a:cubicBezTo>
                  <a:lnTo>
                    <a:pt x="3615" y="4332"/>
                  </a:lnTo>
                  <a:lnTo>
                    <a:pt x="10751" y="4332"/>
                  </a:lnTo>
                  <a:lnTo>
                    <a:pt x="10751" y="6108"/>
                  </a:lnTo>
                  <a:cubicBezTo>
                    <a:pt x="10751" y="6215"/>
                    <a:pt x="10838" y="6303"/>
                    <a:pt x="10945" y="6303"/>
                  </a:cubicBezTo>
                  <a:cubicBezTo>
                    <a:pt x="11053" y="6303"/>
                    <a:pt x="11141" y="6215"/>
                    <a:pt x="11141" y="6108"/>
                  </a:cubicBezTo>
                  <a:lnTo>
                    <a:pt x="11141" y="4166"/>
                  </a:lnTo>
                  <a:cubicBezTo>
                    <a:pt x="11141" y="4043"/>
                    <a:pt x="11040" y="3942"/>
                    <a:pt x="10917" y="3942"/>
                  </a:cubicBezTo>
                  <a:lnTo>
                    <a:pt x="8274" y="3942"/>
                  </a:lnTo>
                  <a:lnTo>
                    <a:pt x="8274" y="2756"/>
                  </a:lnTo>
                  <a:cubicBezTo>
                    <a:pt x="8274" y="2224"/>
                    <a:pt x="7841" y="1792"/>
                    <a:pt x="7310" y="1792"/>
                  </a:cubicBezTo>
                  <a:lnTo>
                    <a:pt x="6298" y="1792"/>
                  </a:lnTo>
                  <a:cubicBezTo>
                    <a:pt x="6206" y="1792"/>
                    <a:pt x="6128" y="1723"/>
                    <a:pt x="6124" y="1637"/>
                  </a:cubicBezTo>
                  <a:cubicBezTo>
                    <a:pt x="6122" y="1591"/>
                    <a:pt x="6138" y="1548"/>
                    <a:pt x="6169" y="1516"/>
                  </a:cubicBezTo>
                  <a:cubicBezTo>
                    <a:pt x="6200" y="1483"/>
                    <a:pt x="6242" y="1465"/>
                    <a:pt x="6287" y="1465"/>
                  </a:cubicBezTo>
                  <a:lnTo>
                    <a:pt x="6466" y="1465"/>
                  </a:lnTo>
                  <a:cubicBezTo>
                    <a:pt x="6870" y="1465"/>
                    <a:pt x="7198" y="1136"/>
                    <a:pt x="7198" y="732"/>
                  </a:cubicBezTo>
                  <a:cubicBezTo>
                    <a:pt x="7198" y="329"/>
                    <a:pt x="6870" y="0"/>
                    <a:pt x="6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2"/>
            <p:cNvSpPr/>
            <p:nvPr/>
          </p:nvSpPr>
          <p:spPr>
            <a:xfrm>
              <a:off x="2403184" y="3425498"/>
              <a:ext cx="42148" cy="11249"/>
            </a:xfrm>
            <a:custGeom>
              <a:avLst/>
              <a:gdLst/>
              <a:ahLst/>
              <a:cxnLst/>
              <a:rect l="l" t="t" r="r" b="b"/>
              <a:pathLst>
                <a:path w="1465" h="391" extrusionOk="0">
                  <a:moveTo>
                    <a:pt x="195" y="0"/>
                  </a:moveTo>
                  <a:cubicBezTo>
                    <a:pt x="87" y="0"/>
                    <a:pt x="0" y="88"/>
                    <a:pt x="0" y="196"/>
                  </a:cubicBezTo>
                  <a:cubicBezTo>
                    <a:pt x="0" y="303"/>
                    <a:pt x="87" y="390"/>
                    <a:pt x="195" y="390"/>
                  </a:cubicBezTo>
                  <a:lnTo>
                    <a:pt x="1270" y="390"/>
                  </a:lnTo>
                  <a:cubicBezTo>
                    <a:pt x="1378" y="390"/>
                    <a:pt x="1464" y="303"/>
                    <a:pt x="1464" y="196"/>
                  </a:cubicBezTo>
                  <a:cubicBezTo>
                    <a:pt x="1464" y="88"/>
                    <a:pt x="1378"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371768" y="3567679"/>
              <a:ext cx="146209" cy="78254"/>
            </a:xfrm>
            <a:custGeom>
              <a:avLst/>
              <a:gdLst/>
              <a:ahLst/>
              <a:cxnLst/>
              <a:rect l="l" t="t" r="r" b="b"/>
              <a:pathLst>
                <a:path w="5082" h="2720" extrusionOk="0">
                  <a:moveTo>
                    <a:pt x="1992" y="618"/>
                  </a:moveTo>
                  <a:cubicBezTo>
                    <a:pt x="2099" y="618"/>
                    <a:pt x="2185" y="705"/>
                    <a:pt x="2185" y="811"/>
                  </a:cubicBezTo>
                  <a:cubicBezTo>
                    <a:pt x="2185" y="918"/>
                    <a:pt x="2099" y="1005"/>
                    <a:pt x="1992" y="1005"/>
                  </a:cubicBezTo>
                  <a:cubicBezTo>
                    <a:pt x="1885" y="1005"/>
                    <a:pt x="1799" y="919"/>
                    <a:pt x="1799" y="811"/>
                  </a:cubicBezTo>
                  <a:cubicBezTo>
                    <a:pt x="1799" y="765"/>
                    <a:pt x="1815" y="720"/>
                    <a:pt x="1845" y="686"/>
                  </a:cubicBezTo>
                  <a:cubicBezTo>
                    <a:pt x="1852" y="679"/>
                    <a:pt x="1860" y="672"/>
                    <a:pt x="1867" y="664"/>
                  </a:cubicBezTo>
                  <a:cubicBezTo>
                    <a:pt x="1902" y="634"/>
                    <a:pt x="1945" y="618"/>
                    <a:pt x="1992" y="618"/>
                  </a:cubicBezTo>
                  <a:close/>
                  <a:moveTo>
                    <a:pt x="2541" y="1167"/>
                  </a:moveTo>
                  <a:cubicBezTo>
                    <a:pt x="2648" y="1167"/>
                    <a:pt x="2735" y="1254"/>
                    <a:pt x="2735" y="1360"/>
                  </a:cubicBezTo>
                  <a:cubicBezTo>
                    <a:pt x="2735" y="1467"/>
                    <a:pt x="2648" y="1554"/>
                    <a:pt x="2541" y="1554"/>
                  </a:cubicBezTo>
                  <a:cubicBezTo>
                    <a:pt x="2434" y="1554"/>
                    <a:pt x="2348" y="1467"/>
                    <a:pt x="2348" y="1360"/>
                  </a:cubicBezTo>
                  <a:cubicBezTo>
                    <a:pt x="2348" y="1254"/>
                    <a:pt x="2434" y="1167"/>
                    <a:pt x="2541" y="1167"/>
                  </a:cubicBezTo>
                  <a:close/>
                  <a:moveTo>
                    <a:pt x="1334" y="735"/>
                  </a:moveTo>
                  <a:lnTo>
                    <a:pt x="1334" y="735"/>
                  </a:lnTo>
                  <a:cubicBezTo>
                    <a:pt x="1237" y="922"/>
                    <a:pt x="1182" y="1135"/>
                    <a:pt x="1182" y="1360"/>
                  </a:cubicBezTo>
                  <a:cubicBezTo>
                    <a:pt x="1182" y="1586"/>
                    <a:pt x="1237" y="1799"/>
                    <a:pt x="1334" y="1986"/>
                  </a:cubicBezTo>
                  <a:cubicBezTo>
                    <a:pt x="950" y="1774"/>
                    <a:pt x="648" y="1513"/>
                    <a:pt x="486" y="1360"/>
                  </a:cubicBezTo>
                  <a:cubicBezTo>
                    <a:pt x="648" y="1207"/>
                    <a:pt x="950" y="947"/>
                    <a:pt x="1334" y="735"/>
                  </a:cubicBezTo>
                  <a:close/>
                  <a:moveTo>
                    <a:pt x="3747" y="735"/>
                  </a:moveTo>
                  <a:cubicBezTo>
                    <a:pt x="4133" y="947"/>
                    <a:pt x="4435" y="1207"/>
                    <a:pt x="4596" y="1360"/>
                  </a:cubicBezTo>
                  <a:cubicBezTo>
                    <a:pt x="4435" y="1513"/>
                    <a:pt x="4133" y="1774"/>
                    <a:pt x="3747" y="1986"/>
                  </a:cubicBezTo>
                  <a:cubicBezTo>
                    <a:pt x="3846" y="1799"/>
                    <a:pt x="3900" y="1586"/>
                    <a:pt x="3900" y="1360"/>
                  </a:cubicBezTo>
                  <a:cubicBezTo>
                    <a:pt x="3900" y="1135"/>
                    <a:pt x="3846" y="922"/>
                    <a:pt x="3747" y="735"/>
                  </a:cubicBezTo>
                  <a:close/>
                  <a:moveTo>
                    <a:pt x="2541" y="390"/>
                  </a:moveTo>
                  <a:cubicBezTo>
                    <a:pt x="3075" y="390"/>
                    <a:pt x="3511" y="826"/>
                    <a:pt x="3511" y="1360"/>
                  </a:cubicBezTo>
                  <a:cubicBezTo>
                    <a:pt x="3511" y="1895"/>
                    <a:pt x="3076" y="2330"/>
                    <a:pt x="2541" y="2330"/>
                  </a:cubicBezTo>
                  <a:cubicBezTo>
                    <a:pt x="2006" y="2330"/>
                    <a:pt x="1571" y="1895"/>
                    <a:pt x="1571" y="1360"/>
                  </a:cubicBezTo>
                  <a:cubicBezTo>
                    <a:pt x="1571" y="1314"/>
                    <a:pt x="1574" y="1268"/>
                    <a:pt x="1580" y="1224"/>
                  </a:cubicBezTo>
                  <a:cubicBezTo>
                    <a:pt x="1683" y="1326"/>
                    <a:pt x="1816" y="1385"/>
                    <a:pt x="1959" y="1393"/>
                  </a:cubicBezTo>
                  <a:cubicBezTo>
                    <a:pt x="1976" y="1699"/>
                    <a:pt x="2231" y="1943"/>
                    <a:pt x="2541" y="1943"/>
                  </a:cubicBezTo>
                  <a:cubicBezTo>
                    <a:pt x="2851" y="1943"/>
                    <a:pt x="3124" y="1682"/>
                    <a:pt x="3124" y="1360"/>
                  </a:cubicBezTo>
                  <a:cubicBezTo>
                    <a:pt x="3124" y="1039"/>
                    <a:pt x="2880" y="796"/>
                    <a:pt x="2574" y="778"/>
                  </a:cubicBezTo>
                  <a:cubicBezTo>
                    <a:pt x="2567" y="635"/>
                    <a:pt x="2507" y="502"/>
                    <a:pt x="2405" y="400"/>
                  </a:cubicBezTo>
                  <a:cubicBezTo>
                    <a:pt x="2450" y="393"/>
                    <a:pt x="2495" y="390"/>
                    <a:pt x="2541" y="390"/>
                  </a:cubicBezTo>
                  <a:close/>
                  <a:moveTo>
                    <a:pt x="2533" y="1"/>
                  </a:moveTo>
                  <a:cubicBezTo>
                    <a:pt x="1179" y="6"/>
                    <a:pt x="112" y="1180"/>
                    <a:pt x="67" y="1230"/>
                  </a:cubicBezTo>
                  <a:cubicBezTo>
                    <a:pt x="1" y="1304"/>
                    <a:pt x="1" y="1416"/>
                    <a:pt x="67" y="1490"/>
                  </a:cubicBezTo>
                  <a:cubicBezTo>
                    <a:pt x="112" y="1540"/>
                    <a:pt x="1179" y="2715"/>
                    <a:pt x="2533" y="2720"/>
                  </a:cubicBezTo>
                  <a:lnTo>
                    <a:pt x="2550" y="2720"/>
                  </a:lnTo>
                  <a:cubicBezTo>
                    <a:pt x="3904" y="2715"/>
                    <a:pt x="4971" y="1540"/>
                    <a:pt x="5015" y="1490"/>
                  </a:cubicBezTo>
                  <a:cubicBezTo>
                    <a:pt x="5081" y="1416"/>
                    <a:pt x="5081" y="1304"/>
                    <a:pt x="5015" y="1230"/>
                  </a:cubicBezTo>
                  <a:cubicBezTo>
                    <a:pt x="4971" y="1180"/>
                    <a:pt x="3904" y="6"/>
                    <a:pt x="2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395675" y="3643977"/>
              <a:ext cx="98365" cy="24311"/>
            </a:xfrm>
            <a:custGeom>
              <a:avLst/>
              <a:gdLst/>
              <a:ahLst/>
              <a:cxnLst/>
              <a:rect l="l" t="t" r="r" b="b"/>
              <a:pathLst>
                <a:path w="3419" h="845" extrusionOk="0">
                  <a:moveTo>
                    <a:pt x="224" y="0"/>
                  </a:moveTo>
                  <a:cubicBezTo>
                    <a:pt x="157" y="0"/>
                    <a:pt x="92" y="35"/>
                    <a:pt x="56" y="96"/>
                  </a:cubicBezTo>
                  <a:cubicBezTo>
                    <a:pt x="1" y="188"/>
                    <a:pt x="31" y="308"/>
                    <a:pt x="124" y="362"/>
                  </a:cubicBezTo>
                  <a:cubicBezTo>
                    <a:pt x="660" y="682"/>
                    <a:pt x="1195" y="844"/>
                    <a:pt x="1710" y="844"/>
                  </a:cubicBezTo>
                  <a:cubicBezTo>
                    <a:pt x="2226" y="844"/>
                    <a:pt x="2759" y="682"/>
                    <a:pt x="3297" y="362"/>
                  </a:cubicBezTo>
                  <a:cubicBezTo>
                    <a:pt x="3389" y="308"/>
                    <a:pt x="3419" y="188"/>
                    <a:pt x="3364" y="96"/>
                  </a:cubicBezTo>
                  <a:cubicBezTo>
                    <a:pt x="3328" y="35"/>
                    <a:pt x="3263" y="0"/>
                    <a:pt x="3196" y="0"/>
                  </a:cubicBezTo>
                  <a:cubicBezTo>
                    <a:pt x="3163" y="0"/>
                    <a:pt x="3129" y="9"/>
                    <a:pt x="3097" y="27"/>
                  </a:cubicBezTo>
                  <a:cubicBezTo>
                    <a:pt x="2622" y="311"/>
                    <a:pt x="2154" y="454"/>
                    <a:pt x="1710" y="454"/>
                  </a:cubicBezTo>
                  <a:cubicBezTo>
                    <a:pt x="1265" y="454"/>
                    <a:pt x="799" y="311"/>
                    <a:pt x="322" y="27"/>
                  </a:cubicBezTo>
                  <a:cubicBezTo>
                    <a:pt x="291" y="9"/>
                    <a:pt x="257"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2439262" y="3534191"/>
              <a:ext cx="11220" cy="22383"/>
            </a:xfrm>
            <a:custGeom>
              <a:avLst/>
              <a:gdLst/>
              <a:ahLst/>
              <a:cxnLst/>
              <a:rect l="l" t="t" r="r" b="b"/>
              <a:pathLst>
                <a:path w="390" h="778" extrusionOk="0">
                  <a:moveTo>
                    <a:pt x="195" y="0"/>
                  </a:moveTo>
                  <a:cubicBezTo>
                    <a:pt x="87" y="0"/>
                    <a:pt x="0" y="87"/>
                    <a:pt x="0" y="195"/>
                  </a:cubicBezTo>
                  <a:lnTo>
                    <a:pt x="0" y="584"/>
                  </a:lnTo>
                  <a:cubicBezTo>
                    <a:pt x="0" y="691"/>
                    <a:pt x="87" y="778"/>
                    <a:pt x="195" y="778"/>
                  </a:cubicBezTo>
                  <a:cubicBezTo>
                    <a:pt x="302" y="778"/>
                    <a:pt x="389" y="691"/>
                    <a:pt x="389" y="584"/>
                  </a:cubicBezTo>
                  <a:lnTo>
                    <a:pt x="389" y="195"/>
                  </a:lnTo>
                  <a:cubicBezTo>
                    <a:pt x="389"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2404968" y="3543167"/>
              <a:ext cx="18413" cy="20887"/>
            </a:xfrm>
            <a:custGeom>
              <a:avLst/>
              <a:gdLst/>
              <a:ahLst/>
              <a:cxnLst/>
              <a:rect l="l" t="t" r="r" b="b"/>
              <a:pathLst>
                <a:path w="640" h="726" extrusionOk="0">
                  <a:moveTo>
                    <a:pt x="222" y="0"/>
                  </a:moveTo>
                  <a:cubicBezTo>
                    <a:pt x="189" y="0"/>
                    <a:pt x="156" y="9"/>
                    <a:pt x="125" y="26"/>
                  </a:cubicBezTo>
                  <a:cubicBezTo>
                    <a:pt x="32" y="80"/>
                    <a:pt x="0" y="199"/>
                    <a:pt x="54" y="292"/>
                  </a:cubicBezTo>
                  <a:lnTo>
                    <a:pt x="249" y="628"/>
                  </a:lnTo>
                  <a:cubicBezTo>
                    <a:pt x="284" y="691"/>
                    <a:pt x="350" y="726"/>
                    <a:pt x="417" y="726"/>
                  </a:cubicBezTo>
                  <a:cubicBezTo>
                    <a:pt x="450" y="726"/>
                    <a:pt x="483" y="717"/>
                    <a:pt x="514" y="700"/>
                  </a:cubicBezTo>
                  <a:cubicBezTo>
                    <a:pt x="607" y="646"/>
                    <a:pt x="639" y="527"/>
                    <a:pt x="586" y="434"/>
                  </a:cubicBezTo>
                  <a:lnTo>
                    <a:pt x="391" y="98"/>
                  </a:lnTo>
                  <a:cubicBezTo>
                    <a:pt x="355" y="35"/>
                    <a:pt x="290"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466392" y="3543167"/>
              <a:ext cx="18413" cy="20887"/>
            </a:xfrm>
            <a:custGeom>
              <a:avLst/>
              <a:gdLst/>
              <a:ahLst/>
              <a:cxnLst/>
              <a:rect l="l" t="t" r="r" b="b"/>
              <a:pathLst>
                <a:path w="640" h="726" extrusionOk="0">
                  <a:moveTo>
                    <a:pt x="417" y="0"/>
                  </a:moveTo>
                  <a:cubicBezTo>
                    <a:pt x="350" y="0"/>
                    <a:pt x="285" y="35"/>
                    <a:pt x="249" y="98"/>
                  </a:cubicBezTo>
                  <a:lnTo>
                    <a:pt x="54" y="434"/>
                  </a:lnTo>
                  <a:cubicBezTo>
                    <a:pt x="0" y="527"/>
                    <a:pt x="32" y="646"/>
                    <a:pt x="126" y="700"/>
                  </a:cubicBezTo>
                  <a:cubicBezTo>
                    <a:pt x="156" y="717"/>
                    <a:pt x="190" y="726"/>
                    <a:pt x="223" y="726"/>
                  </a:cubicBezTo>
                  <a:cubicBezTo>
                    <a:pt x="290" y="726"/>
                    <a:pt x="355" y="691"/>
                    <a:pt x="391" y="628"/>
                  </a:cubicBezTo>
                  <a:lnTo>
                    <a:pt x="586" y="292"/>
                  </a:lnTo>
                  <a:cubicBezTo>
                    <a:pt x="639" y="199"/>
                    <a:pt x="607" y="80"/>
                    <a:pt x="514" y="26"/>
                  </a:cubicBezTo>
                  <a:cubicBezTo>
                    <a:pt x="484" y="9"/>
                    <a:pt x="450"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2"/>
          <p:cNvGrpSpPr/>
          <p:nvPr/>
        </p:nvGrpSpPr>
        <p:grpSpPr>
          <a:xfrm>
            <a:off x="1613652" y="3399870"/>
            <a:ext cx="382382" cy="310227"/>
            <a:chOff x="1660890" y="3389420"/>
            <a:chExt cx="382382" cy="310227"/>
          </a:xfrm>
        </p:grpSpPr>
        <p:sp>
          <p:nvSpPr>
            <p:cNvPr id="1128" name="Google Shape;1128;p52"/>
            <p:cNvSpPr/>
            <p:nvPr/>
          </p:nvSpPr>
          <p:spPr>
            <a:xfrm>
              <a:off x="1660890" y="3389420"/>
              <a:ext cx="382382" cy="310227"/>
            </a:xfrm>
            <a:custGeom>
              <a:avLst/>
              <a:gdLst/>
              <a:ahLst/>
              <a:cxnLst/>
              <a:rect l="l" t="t" r="r" b="b"/>
              <a:pathLst>
                <a:path w="13291" h="10783" extrusionOk="0">
                  <a:moveTo>
                    <a:pt x="12396" y="390"/>
                  </a:moveTo>
                  <a:cubicBezTo>
                    <a:pt x="12675" y="390"/>
                    <a:pt x="12901" y="617"/>
                    <a:pt x="12901" y="896"/>
                  </a:cubicBezTo>
                  <a:lnTo>
                    <a:pt x="12901" y="1434"/>
                  </a:lnTo>
                  <a:lnTo>
                    <a:pt x="3846" y="1434"/>
                  </a:lnTo>
                  <a:cubicBezTo>
                    <a:pt x="3739" y="1434"/>
                    <a:pt x="3652" y="1521"/>
                    <a:pt x="3652" y="1629"/>
                  </a:cubicBezTo>
                  <a:cubicBezTo>
                    <a:pt x="3652" y="1736"/>
                    <a:pt x="3739" y="1823"/>
                    <a:pt x="3846" y="1823"/>
                  </a:cubicBezTo>
                  <a:lnTo>
                    <a:pt x="12901" y="1823"/>
                  </a:lnTo>
                  <a:lnTo>
                    <a:pt x="12901" y="9887"/>
                  </a:lnTo>
                  <a:cubicBezTo>
                    <a:pt x="12901" y="10166"/>
                    <a:pt x="12675" y="10392"/>
                    <a:pt x="12396" y="10392"/>
                  </a:cubicBezTo>
                  <a:lnTo>
                    <a:pt x="895" y="10392"/>
                  </a:lnTo>
                  <a:cubicBezTo>
                    <a:pt x="617" y="10392"/>
                    <a:pt x="390" y="10166"/>
                    <a:pt x="390" y="9888"/>
                  </a:cubicBezTo>
                  <a:lnTo>
                    <a:pt x="390" y="1823"/>
                  </a:lnTo>
                  <a:lnTo>
                    <a:pt x="2937" y="1823"/>
                  </a:lnTo>
                  <a:cubicBezTo>
                    <a:pt x="3045" y="1823"/>
                    <a:pt x="3132" y="1736"/>
                    <a:pt x="3132" y="1629"/>
                  </a:cubicBezTo>
                  <a:cubicBezTo>
                    <a:pt x="3132" y="1521"/>
                    <a:pt x="3045" y="1434"/>
                    <a:pt x="2937" y="1434"/>
                  </a:cubicBezTo>
                  <a:lnTo>
                    <a:pt x="390" y="1434"/>
                  </a:lnTo>
                  <a:lnTo>
                    <a:pt x="390" y="896"/>
                  </a:lnTo>
                  <a:cubicBezTo>
                    <a:pt x="390" y="617"/>
                    <a:pt x="617" y="390"/>
                    <a:pt x="895" y="390"/>
                  </a:cubicBezTo>
                  <a:close/>
                  <a:moveTo>
                    <a:pt x="895" y="0"/>
                  </a:moveTo>
                  <a:cubicBezTo>
                    <a:pt x="402" y="0"/>
                    <a:pt x="1" y="402"/>
                    <a:pt x="1" y="896"/>
                  </a:cubicBezTo>
                  <a:lnTo>
                    <a:pt x="1" y="9888"/>
                  </a:lnTo>
                  <a:cubicBezTo>
                    <a:pt x="1" y="10381"/>
                    <a:pt x="402" y="10782"/>
                    <a:pt x="895" y="10782"/>
                  </a:cubicBezTo>
                  <a:lnTo>
                    <a:pt x="12396" y="10782"/>
                  </a:lnTo>
                  <a:cubicBezTo>
                    <a:pt x="12889" y="10782"/>
                    <a:pt x="13291" y="10381"/>
                    <a:pt x="13291" y="9888"/>
                  </a:cubicBezTo>
                  <a:lnTo>
                    <a:pt x="13291" y="896"/>
                  </a:lnTo>
                  <a:cubicBezTo>
                    <a:pt x="13291" y="401"/>
                    <a:pt x="12889" y="0"/>
                    <a:pt x="12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2001095" y="3410048"/>
              <a:ext cx="11249" cy="11220"/>
            </a:xfrm>
            <a:custGeom>
              <a:avLst/>
              <a:gdLst/>
              <a:ahLst/>
              <a:cxnLst/>
              <a:rect l="l" t="t" r="r" b="b"/>
              <a:pathLst>
                <a:path w="391" h="390" extrusionOk="0">
                  <a:moveTo>
                    <a:pt x="196" y="1"/>
                  </a:moveTo>
                  <a:cubicBezTo>
                    <a:pt x="89" y="1"/>
                    <a:pt x="1" y="88"/>
                    <a:pt x="1" y="195"/>
                  </a:cubicBezTo>
                  <a:cubicBezTo>
                    <a:pt x="1" y="303"/>
                    <a:pt x="89" y="390"/>
                    <a:pt x="196" y="390"/>
                  </a:cubicBezTo>
                  <a:cubicBezTo>
                    <a:pt x="303" y="390"/>
                    <a:pt x="391" y="303"/>
                    <a:pt x="391" y="195"/>
                  </a:cubicBezTo>
                  <a:cubicBezTo>
                    <a:pt x="391" y="88"/>
                    <a:pt x="303"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1980496" y="3410048"/>
              <a:ext cx="11249" cy="11220"/>
            </a:xfrm>
            <a:custGeom>
              <a:avLst/>
              <a:gdLst/>
              <a:ahLst/>
              <a:cxnLst/>
              <a:rect l="l" t="t" r="r" b="b"/>
              <a:pathLst>
                <a:path w="391" h="390" extrusionOk="0">
                  <a:moveTo>
                    <a:pt x="195" y="1"/>
                  </a:moveTo>
                  <a:cubicBezTo>
                    <a:pt x="87" y="1"/>
                    <a:pt x="0" y="88"/>
                    <a:pt x="0" y="195"/>
                  </a:cubicBezTo>
                  <a:cubicBezTo>
                    <a:pt x="0" y="303"/>
                    <a:pt x="87" y="390"/>
                    <a:pt x="195" y="390"/>
                  </a:cubicBezTo>
                  <a:cubicBezTo>
                    <a:pt x="302" y="390"/>
                    <a:pt x="390" y="303"/>
                    <a:pt x="390" y="195"/>
                  </a:cubicBezTo>
                  <a:cubicBezTo>
                    <a:pt x="390"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1959868" y="3410048"/>
              <a:ext cx="11220" cy="11220"/>
            </a:xfrm>
            <a:custGeom>
              <a:avLst/>
              <a:gdLst/>
              <a:ahLst/>
              <a:cxnLst/>
              <a:rect l="l" t="t" r="r" b="b"/>
              <a:pathLst>
                <a:path w="390" h="390" extrusionOk="0">
                  <a:moveTo>
                    <a:pt x="195" y="1"/>
                  </a:moveTo>
                  <a:cubicBezTo>
                    <a:pt x="88" y="1"/>
                    <a:pt x="1" y="88"/>
                    <a:pt x="1" y="195"/>
                  </a:cubicBezTo>
                  <a:cubicBezTo>
                    <a:pt x="1" y="303"/>
                    <a:pt x="88" y="390"/>
                    <a:pt x="195" y="390"/>
                  </a:cubicBezTo>
                  <a:cubicBezTo>
                    <a:pt x="303" y="390"/>
                    <a:pt x="390" y="303"/>
                    <a:pt x="390" y="195"/>
                  </a:cubicBezTo>
                  <a:cubicBezTo>
                    <a:pt x="390"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1784629" y="3410048"/>
              <a:ext cx="134931" cy="11220"/>
            </a:xfrm>
            <a:custGeom>
              <a:avLst/>
              <a:gdLst/>
              <a:ahLst/>
              <a:cxnLst/>
              <a:rect l="l" t="t" r="r" b="b"/>
              <a:pathLst>
                <a:path w="4690" h="390" extrusionOk="0">
                  <a:moveTo>
                    <a:pt x="194" y="1"/>
                  </a:moveTo>
                  <a:cubicBezTo>
                    <a:pt x="87" y="1"/>
                    <a:pt x="0" y="88"/>
                    <a:pt x="0" y="195"/>
                  </a:cubicBezTo>
                  <a:cubicBezTo>
                    <a:pt x="0" y="303"/>
                    <a:pt x="87" y="390"/>
                    <a:pt x="194" y="390"/>
                  </a:cubicBezTo>
                  <a:lnTo>
                    <a:pt x="4494" y="390"/>
                  </a:lnTo>
                  <a:cubicBezTo>
                    <a:pt x="4602" y="390"/>
                    <a:pt x="4690" y="303"/>
                    <a:pt x="4690" y="195"/>
                  </a:cubicBezTo>
                  <a:cubicBezTo>
                    <a:pt x="4690" y="88"/>
                    <a:pt x="4602" y="1"/>
                    <a:pt x="4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1867832" y="3507981"/>
              <a:ext cx="11220" cy="83404"/>
            </a:xfrm>
            <a:custGeom>
              <a:avLst/>
              <a:gdLst/>
              <a:ahLst/>
              <a:cxnLst/>
              <a:rect l="l" t="t" r="r" b="b"/>
              <a:pathLst>
                <a:path w="390" h="2899" extrusionOk="0">
                  <a:moveTo>
                    <a:pt x="195" y="1"/>
                  </a:moveTo>
                  <a:cubicBezTo>
                    <a:pt x="88" y="1"/>
                    <a:pt x="1" y="87"/>
                    <a:pt x="1" y="195"/>
                  </a:cubicBezTo>
                  <a:lnTo>
                    <a:pt x="1" y="2703"/>
                  </a:lnTo>
                  <a:cubicBezTo>
                    <a:pt x="1" y="2811"/>
                    <a:pt x="88" y="2899"/>
                    <a:pt x="195" y="2899"/>
                  </a:cubicBezTo>
                  <a:cubicBezTo>
                    <a:pt x="303" y="2899"/>
                    <a:pt x="390" y="2811"/>
                    <a:pt x="390" y="2703"/>
                  </a:cubicBezTo>
                  <a:lnTo>
                    <a:pt x="390" y="195"/>
                  </a:lnTo>
                  <a:cubicBezTo>
                    <a:pt x="390" y="87"/>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1929688" y="3543368"/>
              <a:ext cx="31848" cy="11220"/>
            </a:xfrm>
            <a:custGeom>
              <a:avLst/>
              <a:gdLst/>
              <a:ahLst/>
              <a:cxnLst/>
              <a:rect l="l" t="t" r="r" b="b"/>
              <a:pathLst>
                <a:path w="1107" h="390" extrusionOk="0">
                  <a:moveTo>
                    <a:pt x="196" y="1"/>
                  </a:moveTo>
                  <a:cubicBezTo>
                    <a:pt x="88" y="1"/>
                    <a:pt x="0" y="88"/>
                    <a:pt x="0" y="195"/>
                  </a:cubicBezTo>
                  <a:cubicBezTo>
                    <a:pt x="0" y="303"/>
                    <a:pt x="88" y="390"/>
                    <a:pt x="196" y="390"/>
                  </a:cubicBezTo>
                  <a:lnTo>
                    <a:pt x="912" y="390"/>
                  </a:lnTo>
                  <a:cubicBezTo>
                    <a:pt x="1020" y="390"/>
                    <a:pt x="1107" y="303"/>
                    <a:pt x="1107" y="195"/>
                  </a:cubicBezTo>
                  <a:cubicBezTo>
                    <a:pt x="1107" y="88"/>
                    <a:pt x="1020"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1924739" y="3507981"/>
              <a:ext cx="30698" cy="21549"/>
            </a:xfrm>
            <a:custGeom>
              <a:avLst/>
              <a:gdLst/>
              <a:ahLst/>
              <a:cxnLst/>
              <a:rect l="l" t="t" r="r" b="b"/>
              <a:pathLst>
                <a:path w="1067" h="749" extrusionOk="0">
                  <a:moveTo>
                    <a:pt x="843" y="0"/>
                  </a:moveTo>
                  <a:cubicBezTo>
                    <a:pt x="810" y="0"/>
                    <a:pt x="777" y="9"/>
                    <a:pt x="746" y="26"/>
                  </a:cubicBezTo>
                  <a:lnTo>
                    <a:pt x="126" y="385"/>
                  </a:lnTo>
                  <a:cubicBezTo>
                    <a:pt x="33" y="439"/>
                    <a:pt x="1" y="558"/>
                    <a:pt x="55" y="651"/>
                  </a:cubicBezTo>
                  <a:cubicBezTo>
                    <a:pt x="91" y="713"/>
                    <a:pt x="157" y="748"/>
                    <a:pt x="224" y="748"/>
                  </a:cubicBezTo>
                  <a:cubicBezTo>
                    <a:pt x="257" y="748"/>
                    <a:pt x="290" y="740"/>
                    <a:pt x="320" y="722"/>
                  </a:cubicBezTo>
                  <a:lnTo>
                    <a:pt x="942" y="363"/>
                  </a:lnTo>
                  <a:cubicBezTo>
                    <a:pt x="1035" y="310"/>
                    <a:pt x="1067" y="191"/>
                    <a:pt x="1013" y="98"/>
                  </a:cubicBezTo>
                  <a:cubicBezTo>
                    <a:pt x="977" y="35"/>
                    <a:pt x="911"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2"/>
            <p:cNvSpPr/>
            <p:nvPr/>
          </p:nvSpPr>
          <p:spPr>
            <a:xfrm>
              <a:off x="1924739" y="3569837"/>
              <a:ext cx="30698" cy="21549"/>
            </a:xfrm>
            <a:custGeom>
              <a:avLst/>
              <a:gdLst/>
              <a:ahLst/>
              <a:cxnLst/>
              <a:rect l="l" t="t" r="r" b="b"/>
              <a:pathLst>
                <a:path w="1067" h="749" extrusionOk="0">
                  <a:moveTo>
                    <a:pt x="223" y="1"/>
                  </a:moveTo>
                  <a:cubicBezTo>
                    <a:pt x="156" y="1"/>
                    <a:pt x="91" y="36"/>
                    <a:pt x="55" y="98"/>
                  </a:cubicBezTo>
                  <a:cubicBezTo>
                    <a:pt x="1" y="191"/>
                    <a:pt x="33" y="310"/>
                    <a:pt x="126" y="364"/>
                  </a:cubicBezTo>
                  <a:lnTo>
                    <a:pt x="746" y="723"/>
                  </a:lnTo>
                  <a:cubicBezTo>
                    <a:pt x="777" y="740"/>
                    <a:pt x="810" y="748"/>
                    <a:pt x="843" y="748"/>
                  </a:cubicBezTo>
                  <a:cubicBezTo>
                    <a:pt x="911" y="748"/>
                    <a:pt x="976" y="714"/>
                    <a:pt x="1013" y="651"/>
                  </a:cubicBezTo>
                  <a:cubicBezTo>
                    <a:pt x="1067" y="558"/>
                    <a:pt x="1035" y="438"/>
                    <a:pt x="942" y="385"/>
                  </a:cubicBezTo>
                  <a:lnTo>
                    <a:pt x="320" y="27"/>
                  </a:lnTo>
                  <a:cubicBezTo>
                    <a:pt x="290" y="9"/>
                    <a:pt x="256"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2"/>
            <p:cNvSpPr/>
            <p:nvPr/>
          </p:nvSpPr>
          <p:spPr>
            <a:xfrm>
              <a:off x="1743373" y="3466754"/>
              <a:ext cx="176935" cy="196787"/>
            </a:xfrm>
            <a:custGeom>
              <a:avLst/>
              <a:gdLst/>
              <a:ahLst/>
              <a:cxnLst/>
              <a:rect l="l" t="t" r="r" b="b"/>
              <a:pathLst>
                <a:path w="6150" h="6840" extrusionOk="0">
                  <a:moveTo>
                    <a:pt x="5433" y="2277"/>
                  </a:moveTo>
                  <a:lnTo>
                    <a:pt x="5760" y="2441"/>
                  </a:lnTo>
                  <a:lnTo>
                    <a:pt x="5760" y="3275"/>
                  </a:lnTo>
                  <a:lnTo>
                    <a:pt x="5433" y="3438"/>
                  </a:lnTo>
                  <a:lnTo>
                    <a:pt x="5433" y="2277"/>
                  </a:lnTo>
                  <a:close/>
                  <a:moveTo>
                    <a:pt x="1102" y="2157"/>
                  </a:moveTo>
                  <a:lnTo>
                    <a:pt x="1102" y="3559"/>
                  </a:lnTo>
                  <a:lnTo>
                    <a:pt x="390" y="3559"/>
                  </a:lnTo>
                  <a:lnTo>
                    <a:pt x="390" y="2157"/>
                  </a:lnTo>
                  <a:close/>
                  <a:moveTo>
                    <a:pt x="2478" y="4189"/>
                  </a:moveTo>
                  <a:lnTo>
                    <a:pt x="2730" y="4239"/>
                  </a:lnTo>
                  <a:lnTo>
                    <a:pt x="2590" y="4658"/>
                  </a:lnTo>
                  <a:lnTo>
                    <a:pt x="2373" y="4658"/>
                  </a:lnTo>
                  <a:lnTo>
                    <a:pt x="2478" y="4189"/>
                  </a:lnTo>
                  <a:close/>
                  <a:moveTo>
                    <a:pt x="1940" y="4808"/>
                  </a:moveTo>
                  <a:cubicBezTo>
                    <a:pt x="1940" y="4810"/>
                    <a:pt x="1939" y="4811"/>
                    <a:pt x="1939" y="4811"/>
                  </a:cubicBezTo>
                  <a:cubicBezTo>
                    <a:pt x="1939" y="4811"/>
                    <a:pt x="1939" y="4810"/>
                    <a:pt x="1940" y="4808"/>
                  </a:cubicBezTo>
                  <a:close/>
                  <a:moveTo>
                    <a:pt x="5211" y="0"/>
                  </a:moveTo>
                  <a:cubicBezTo>
                    <a:pt x="5167" y="0"/>
                    <a:pt x="5124" y="13"/>
                    <a:pt x="5087" y="38"/>
                  </a:cubicBezTo>
                  <a:lnTo>
                    <a:pt x="3196" y="1298"/>
                  </a:lnTo>
                  <a:cubicBezTo>
                    <a:pt x="3074" y="1380"/>
                    <a:pt x="2939" y="1436"/>
                    <a:pt x="2796" y="1463"/>
                  </a:cubicBezTo>
                  <a:lnTo>
                    <a:pt x="1277" y="1767"/>
                  </a:lnTo>
                  <a:lnTo>
                    <a:pt x="221" y="1767"/>
                  </a:lnTo>
                  <a:cubicBezTo>
                    <a:pt x="99" y="1767"/>
                    <a:pt x="1" y="1867"/>
                    <a:pt x="1" y="1989"/>
                  </a:cubicBezTo>
                  <a:lnTo>
                    <a:pt x="1" y="3728"/>
                  </a:lnTo>
                  <a:cubicBezTo>
                    <a:pt x="1" y="3850"/>
                    <a:pt x="99" y="3949"/>
                    <a:pt x="221" y="3949"/>
                  </a:cubicBezTo>
                  <a:lnTo>
                    <a:pt x="1047" y="3949"/>
                  </a:lnTo>
                  <a:lnTo>
                    <a:pt x="875" y="4648"/>
                  </a:lnTo>
                  <a:cubicBezTo>
                    <a:pt x="849" y="4752"/>
                    <a:pt x="912" y="4858"/>
                    <a:pt x="1016" y="4884"/>
                  </a:cubicBezTo>
                  <a:cubicBezTo>
                    <a:pt x="1032" y="4888"/>
                    <a:pt x="1048" y="4889"/>
                    <a:pt x="1064" y="4889"/>
                  </a:cubicBezTo>
                  <a:cubicBezTo>
                    <a:pt x="1151" y="4889"/>
                    <a:pt x="1230" y="4831"/>
                    <a:pt x="1252" y="4742"/>
                  </a:cubicBezTo>
                  <a:lnTo>
                    <a:pt x="1440" y="3981"/>
                  </a:lnTo>
                  <a:lnTo>
                    <a:pt x="2094" y="4111"/>
                  </a:lnTo>
                  <a:cubicBezTo>
                    <a:pt x="1969" y="4677"/>
                    <a:pt x="1944" y="4792"/>
                    <a:pt x="1940" y="4808"/>
                  </a:cubicBezTo>
                  <a:lnTo>
                    <a:pt x="1940" y="4808"/>
                  </a:lnTo>
                  <a:cubicBezTo>
                    <a:pt x="1940" y="4806"/>
                    <a:pt x="1941" y="4803"/>
                    <a:pt x="1941" y="4803"/>
                  </a:cubicBezTo>
                  <a:lnTo>
                    <a:pt x="1941" y="4803"/>
                  </a:lnTo>
                  <a:cubicBezTo>
                    <a:pt x="1941" y="4803"/>
                    <a:pt x="1941" y="4805"/>
                    <a:pt x="1940" y="4810"/>
                  </a:cubicBezTo>
                  <a:lnTo>
                    <a:pt x="1706" y="5870"/>
                  </a:lnTo>
                  <a:cubicBezTo>
                    <a:pt x="1680" y="5988"/>
                    <a:pt x="1756" y="6106"/>
                    <a:pt x="1873" y="6133"/>
                  </a:cubicBezTo>
                  <a:cubicBezTo>
                    <a:pt x="2029" y="6168"/>
                    <a:pt x="2145" y="6296"/>
                    <a:pt x="2171" y="6450"/>
                  </a:cubicBezTo>
                  <a:lnTo>
                    <a:pt x="1106" y="6450"/>
                  </a:lnTo>
                  <a:cubicBezTo>
                    <a:pt x="966" y="6450"/>
                    <a:pt x="861" y="6318"/>
                    <a:pt x="895" y="6180"/>
                  </a:cubicBezTo>
                  <a:lnTo>
                    <a:pt x="1035" y="5617"/>
                  </a:lnTo>
                  <a:cubicBezTo>
                    <a:pt x="1061" y="5512"/>
                    <a:pt x="998" y="5407"/>
                    <a:pt x="893" y="5381"/>
                  </a:cubicBezTo>
                  <a:cubicBezTo>
                    <a:pt x="877" y="5377"/>
                    <a:pt x="862" y="5375"/>
                    <a:pt x="846" y="5375"/>
                  </a:cubicBezTo>
                  <a:cubicBezTo>
                    <a:pt x="759" y="5375"/>
                    <a:pt x="679" y="5434"/>
                    <a:pt x="658" y="5523"/>
                  </a:cubicBezTo>
                  <a:lnTo>
                    <a:pt x="518" y="6087"/>
                  </a:lnTo>
                  <a:cubicBezTo>
                    <a:pt x="423" y="6469"/>
                    <a:pt x="712" y="6840"/>
                    <a:pt x="1106" y="6840"/>
                  </a:cubicBezTo>
                  <a:lnTo>
                    <a:pt x="2345" y="6840"/>
                  </a:lnTo>
                  <a:cubicBezTo>
                    <a:pt x="2467" y="6840"/>
                    <a:pt x="2566" y="6741"/>
                    <a:pt x="2566" y="6619"/>
                  </a:cubicBezTo>
                  <a:lnTo>
                    <a:pt x="2566" y="6514"/>
                  </a:lnTo>
                  <a:cubicBezTo>
                    <a:pt x="2566" y="6204"/>
                    <a:pt x="2388" y="5933"/>
                    <a:pt x="2118" y="5807"/>
                  </a:cubicBezTo>
                  <a:lnTo>
                    <a:pt x="2286" y="5048"/>
                  </a:lnTo>
                  <a:lnTo>
                    <a:pt x="2636" y="5048"/>
                  </a:lnTo>
                  <a:cubicBezTo>
                    <a:pt x="2776" y="5048"/>
                    <a:pt x="2900" y="4959"/>
                    <a:pt x="2944" y="4826"/>
                  </a:cubicBezTo>
                  <a:lnTo>
                    <a:pt x="3099" y="4361"/>
                  </a:lnTo>
                  <a:cubicBezTo>
                    <a:pt x="3132" y="4378"/>
                    <a:pt x="3165" y="4397"/>
                    <a:pt x="3196" y="4418"/>
                  </a:cubicBezTo>
                  <a:lnTo>
                    <a:pt x="5086" y="5679"/>
                  </a:lnTo>
                  <a:cubicBezTo>
                    <a:pt x="5123" y="5703"/>
                    <a:pt x="5166" y="5716"/>
                    <a:pt x="5209" y="5716"/>
                  </a:cubicBezTo>
                  <a:cubicBezTo>
                    <a:pt x="5245" y="5716"/>
                    <a:pt x="5282" y="5707"/>
                    <a:pt x="5315" y="5689"/>
                  </a:cubicBezTo>
                  <a:cubicBezTo>
                    <a:pt x="5388" y="5651"/>
                    <a:pt x="5432" y="5575"/>
                    <a:pt x="5432" y="5493"/>
                  </a:cubicBezTo>
                  <a:lnTo>
                    <a:pt x="5432" y="5186"/>
                  </a:lnTo>
                  <a:cubicBezTo>
                    <a:pt x="5432" y="5078"/>
                    <a:pt x="5345" y="4991"/>
                    <a:pt x="5238" y="4991"/>
                  </a:cubicBezTo>
                  <a:cubicBezTo>
                    <a:pt x="5130" y="4991"/>
                    <a:pt x="5045" y="5076"/>
                    <a:pt x="5043" y="5181"/>
                  </a:cubicBezTo>
                  <a:lnTo>
                    <a:pt x="3412" y="4094"/>
                  </a:lnTo>
                  <a:cubicBezTo>
                    <a:pt x="3247" y="3984"/>
                    <a:pt x="3066" y="3910"/>
                    <a:pt x="2872" y="3870"/>
                  </a:cubicBezTo>
                  <a:cubicBezTo>
                    <a:pt x="2704" y="3837"/>
                    <a:pt x="1608" y="3618"/>
                    <a:pt x="1491" y="3594"/>
                  </a:cubicBezTo>
                  <a:lnTo>
                    <a:pt x="1491" y="2122"/>
                  </a:lnTo>
                  <a:lnTo>
                    <a:pt x="2872" y="1846"/>
                  </a:lnTo>
                  <a:cubicBezTo>
                    <a:pt x="3066" y="1807"/>
                    <a:pt x="3247" y="1731"/>
                    <a:pt x="3412" y="1622"/>
                  </a:cubicBezTo>
                  <a:lnTo>
                    <a:pt x="5043" y="534"/>
                  </a:lnTo>
                  <a:lnTo>
                    <a:pt x="5043" y="1959"/>
                  </a:lnTo>
                  <a:lnTo>
                    <a:pt x="5043" y="1965"/>
                  </a:lnTo>
                  <a:lnTo>
                    <a:pt x="5043" y="3751"/>
                  </a:lnTo>
                  <a:lnTo>
                    <a:pt x="5043" y="3758"/>
                  </a:lnTo>
                  <a:lnTo>
                    <a:pt x="5043" y="4277"/>
                  </a:lnTo>
                  <a:cubicBezTo>
                    <a:pt x="5043" y="4384"/>
                    <a:pt x="5130" y="4472"/>
                    <a:pt x="5238" y="4472"/>
                  </a:cubicBezTo>
                  <a:cubicBezTo>
                    <a:pt x="5345" y="4472"/>
                    <a:pt x="5432" y="4384"/>
                    <a:pt x="5432" y="4277"/>
                  </a:cubicBezTo>
                  <a:lnTo>
                    <a:pt x="5432" y="3874"/>
                  </a:lnTo>
                  <a:lnTo>
                    <a:pt x="6027" y="3577"/>
                  </a:lnTo>
                  <a:cubicBezTo>
                    <a:pt x="6102" y="3540"/>
                    <a:pt x="6150" y="3463"/>
                    <a:pt x="6150" y="3378"/>
                  </a:cubicBezTo>
                  <a:lnTo>
                    <a:pt x="6150" y="2337"/>
                  </a:lnTo>
                  <a:cubicBezTo>
                    <a:pt x="6150" y="2252"/>
                    <a:pt x="6102" y="2176"/>
                    <a:pt x="6026" y="2139"/>
                  </a:cubicBezTo>
                  <a:lnTo>
                    <a:pt x="6027" y="2139"/>
                  </a:lnTo>
                  <a:lnTo>
                    <a:pt x="5433" y="1842"/>
                  </a:lnTo>
                  <a:lnTo>
                    <a:pt x="5433" y="223"/>
                  </a:lnTo>
                  <a:cubicBezTo>
                    <a:pt x="5433" y="141"/>
                    <a:pt x="5388" y="66"/>
                    <a:pt x="5315" y="26"/>
                  </a:cubicBezTo>
                  <a:cubicBezTo>
                    <a:pt x="5282" y="9"/>
                    <a:pt x="5246" y="0"/>
                    <a:pt x="5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2"/>
          <p:cNvGrpSpPr/>
          <p:nvPr/>
        </p:nvGrpSpPr>
        <p:grpSpPr>
          <a:xfrm>
            <a:off x="835806" y="3363793"/>
            <a:ext cx="361754" cy="382382"/>
            <a:chOff x="1022886" y="3353343"/>
            <a:chExt cx="361754" cy="382382"/>
          </a:xfrm>
        </p:grpSpPr>
        <p:sp>
          <p:nvSpPr>
            <p:cNvPr id="1139" name="Google Shape;1139;p52"/>
            <p:cNvSpPr/>
            <p:nvPr/>
          </p:nvSpPr>
          <p:spPr>
            <a:xfrm>
              <a:off x="1022886" y="3353343"/>
              <a:ext cx="361754" cy="382382"/>
            </a:xfrm>
            <a:custGeom>
              <a:avLst/>
              <a:gdLst/>
              <a:ahLst/>
              <a:cxnLst/>
              <a:rect l="l" t="t" r="r" b="b"/>
              <a:pathLst>
                <a:path w="12574" h="13291" extrusionOk="0">
                  <a:moveTo>
                    <a:pt x="3225" y="390"/>
                  </a:moveTo>
                  <a:lnTo>
                    <a:pt x="3225" y="2146"/>
                  </a:lnTo>
                  <a:cubicBezTo>
                    <a:pt x="3225" y="2253"/>
                    <a:pt x="3312" y="2340"/>
                    <a:pt x="3420" y="2340"/>
                  </a:cubicBezTo>
                  <a:cubicBezTo>
                    <a:pt x="3527" y="2340"/>
                    <a:pt x="3615" y="2253"/>
                    <a:pt x="3615" y="2146"/>
                  </a:cubicBezTo>
                  <a:lnTo>
                    <a:pt x="3615" y="1792"/>
                  </a:lnTo>
                  <a:cubicBezTo>
                    <a:pt x="4420" y="1347"/>
                    <a:pt x="5331" y="1112"/>
                    <a:pt x="6258" y="1106"/>
                  </a:cubicBezTo>
                  <a:lnTo>
                    <a:pt x="6258" y="1106"/>
                  </a:lnTo>
                  <a:lnTo>
                    <a:pt x="5610" y="1754"/>
                  </a:lnTo>
                  <a:lnTo>
                    <a:pt x="5611" y="1754"/>
                  </a:lnTo>
                  <a:cubicBezTo>
                    <a:pt x="5353" y="2012"/>
                    <a:pt x="5210" y="2355"/>
                    <a:pt x="5210" y="2721"/>
                  </a:cubicBezTo>
                  <a:lnTo>
                    <a:pt x="5210" y="2848"/>
                  </a:lnTo>
                  <a:cubicBezTo>
                    <a:pt x="5210" y="2970"/>
                    <a:pt x="5163" y="3084"/>
                    <a:pt x="5077" y="3170"/>
                  </a:cubicBezTo>
                  <a:cubicBezTo>
                    <a:pt x="4594" y="3653"/>
                    <a:pt x="4328" y="4294"/>
                    <a:pt x="4328" y="4976"/>
                  </a:cubicBezTo>
                  <a:cubicBezTo>
                    <a:pt x="4328" y="5525"/>
                    <a:pt x="4510" y="6070"/>
                    <a:pt x="4839" y="6510"/>
                  </a:cubicBezTo>
                  <a:lnTo>
                    <a:pt x="5411" y="7271"/>
                  </a:lnTo>
                  <a:cubicBezTo>
                    <a:pt x="5458" y="7334"/>
                    <a:pt x="5452" y="7399"/>
                    <a:pt x="5444" y="7432"/>
                  </a:cubicBezTo>
                  <a:cubicBezTo>
                    <a:pt x="5437" y="7465"/>
                    <a:pt x="5413" y="7526"/>
                    <a:pt x="5342" y="7562"/>
                  </a:cubicBezTo>
                  <a:lnTo>
                    <a:pt x="5004" y="7731"/>
                  </a:lnTo>
                  <a:cubicBezTo>
                    <a:pt x="4894" y="7786"/>
                    <a:pt x="4797" y="7866"/>
                    <a:pt x="4723" y="7964"/>
                  </a:cubicBezTo>
                  <a:lnTo>
                    <a:pt x="3746" y="9268"/>
                  </a:lnTo>
                  <a:cubicBezTo>
                    <a:pt x="3714" y="9311"/>
                    <a:pt x="3667" y="9336"/>
                    <a:pt x="3613" y="9341"/>
                  </a:cubicBezTo>
                  <a:cubicBezTo>
                    <a:pt x="3608" y="9341"/>
                    <a:pt x="3604" y="9341"/>
                    <a:pt x="3599" y="9341"/>
                  </a:cubicBezTo>
                  <a:cubicBezTo>
                    <a:pt x="3551" y="9341"/>
                    <a:pt x="3506" y="9322"/>
                    <a:pt x="3471" y="9288"/>
                  </a:cubicBezTo>
                  <a:lnTo>
                    <a:pt x="2961" y="8776"/>
                  </a:lnTo>
                  <a:cubicBezTo>
                    <a:pt x="2718" y="8534"/>
                    <a:pt x="2658" y="8165"/>
                    <a:pt x="2812" y="7858"/>
                  </a:cubicBezTo>
                  <a:cubicBezTo>
                    <a:pt x="2918" y="7645"/>
                    <a:pt x="2902" y="7391"/>
                    <a:pt x="2770" y="7192"/>
                  </a:cubicBezTo>
                  <a:lnTo>
                    <a:pt x="2636" y="6993"/>
                  </a:lnTo>
                  <a:cubicBezTo>
                    <a:pt x="2291" y="6474"/>
                    <a:pt x="2205" y="5836"/>
                    <a:pt x="2402" y="5244"/>
                  </a:cubicBezTo>
                  <a:cubicBezTo>
                    <a:pt x="2444" y="5118"/>
                    <a:pt x="2406" y="4981"/>
                    <a:pt x="2306" y="4895"/>
                  </a:cubicBezTo>
                  <a:cubicBezTo>
                    <a:pt x="2246" y="4842"/>
                    <a:pt x="2170" y="4814"/>
                    <a:pt x="2093" y="4814"/>
                  </a:cubicBezTo>
                  <a:cubicBezTo>
                    <a:pt x="2043" y="4814"/>
                    <a:pt x="1993" y="4826"/>
                    <a:pt x="1946" y="4849"/>
                  </a:cubicBezTo>
                  <a:lnTo>
                    <a:pt x="1906" y="4869"/>
                  </a:lnTo>
                  <a:cubicBezTo>
                    <a:pt x="1612" y="5016"/>
                    <a:pt x="1288" y="5103"/>
                    <a:pt x="960" y="5123"/>
                  </a:cubicBezTo>
                  <a:cubicBezTo>
                    <a:pt x="1082" y="4696"/>
                    <a:pt x="1255" y="4287"/>
                    <a:pt x="1475" y="3900"/>
                  </a:cubicBezTo>
                  <a:lnTo>
                    <a:pt x="1652" y="4076"/>
                  </a:lnTo>
                  <a:cubicBezTo>
                    <a:pt x="1694" y="4119"/>
                    <a:pt x="1751" y="4141"/>
                    <a:pt x="1808" y="4141"/>
                  </a:cubicBezTo>
                  <a:cubicBezTo>
                    <a:pt x="1864" y="4141"/>
                    <a:pt x="1921" y="4119"/>
                    <a:pt x="1964" y="4076"/>
                  </a:cubicBezTo>
                  <a:lnTo>
                    <a:pt x="2426" y="3615"/>
                  </a:lnTo>
                  <a:lnTo>
                    <a:pt x="3394" y="3615"/>
                  </a:lnTo>
                  <a:cubicBezTo>
                    <a:pt x="3516" y="3615"/>
                    <a:pt x="3615" y="3515"/>
                    <a:pt x="3615" y="3393"/>
                  </a:cubicBezTo>
                  <a:lnTo>
                    <a:pt x="3615" y="3053"/>
                  </a:lnTo>
                  <a:cubicBezTo>
                    <a:pt x="3615" y="2946"/>
                    <a:pt x="3528" y="2859"/>
                    <a:pt x="3421" y="2859"/>
                  </a:cubicBezTo>
                  <a:cubicBezTo>
                    <a:pt x="3313" y="2859"/>
                    <a:pt x="3225" y="2946"/>
                    <a:pt x="3225" y="3053"/>
                  </a:cubicBezTo>
                  <a:lnTo>
                    <a:pt x="3225" y="3225"/>
                  </a:lnTo>
                  <a:lnTo>
                    <a:pt x="2357" y="3225"/>
                  </a:lnTo>
                  <a:cubicBezTo>
                    <a:pt x="2297" y="3225"/>
                    <a:pt x="2242" y="3249"/>
                    <a:pt x="2200" y="3290"/>
                  </a:cubicBezTo>
                  <a:lnTo>
                    <a:pt x="1808" y="3682"/>
                  </a:lnTo>
                  <a:cubicBezTo>
                    <a:pt x="1800" y="3675"/>
                    <a:pt x="1492" y="3367"/>
                    <a:pt x="1416" y="3290"/>
                  </a:cubicBezTo>
                  <a:cubicBezTo>
                    <a:pt x="1373" y="3249"/>
                    <a:pt x="1319" y="3225"/>
                    <a:pt x="1259" y="3225"/>
                  </a:cubicBezTo>
                  <a:lnTo>
                    <a:pt x="389" y="3225"/>
                  </a:lnTo>
                  <a:lnTo>
                    <a:pt x="389" y="390"/>
                  </a:lnTo>
                  <a:close/>
                  <a:moveTo>
                    <a:pt x="10767" y="10603"/>
                  </a:moveTo>
                  <a:cubicBezTo>
                    <a:pt x="10989" y="10603"/>
                    <a:pt x="11169" y="10783"/>
                    <a:pt x="11169" y="11005"/>
                  </a:cubicBezTo>
                  <a:cubicBezTo>
                    <a:pt x="11169" y="11227"/>
                    <a:pt x="10989" y="11407"/>
                    <a:pt x="10767" y="11407"/>
                  </a:cubicBezTo>
                  <a:cubicBezTo>
                    <a:pt x="10544" y="11407"/>
                    <a:pt x="10364" y="11227"/>
                    <a:pt x="10364" y="11005"/>
                  </a:cubicBezTo>
                  <a:cubicBezTo>
                    <a:pt x="10364" y="10783"/>
                    <a:pt x="10544" y="10603"/>
                    <a:pt x="10767" y="10603"/>
                  </a:cubicBezTo>
                  <a:close/>
                  <a:moveTo>
                    <a:pt x="3815" y="10877"/>
                  </a:moveTo>
                  <a:cubicBezTo>
                    <a:pt x="3863" y="10877"/>
                    <a:pt x="3911" y="10883"/>
                    <a:pt x="3959" y="10895"/>
                  </a:cubicBezTo>
                  <a:lnTo>
                    <a:pt x="4760" y="11095"/>
                  </a:lnTo>
                  <a:cubicBezTo>
                    <a:pt x="5025" y="11161"/>
                    <a:pt x="5210" y="11399"/>
                    <a:pt x="5210" y="11673"/>
                  </a:cubicBezTo>
                  <a:lnTo>
                    <a:pt x="5210" y="12079"/>
                  </a:lnTo>
                  <a:cubicBezTo>
                    <a:pt x="4478" y="11935"/>
                    <a:pt x="3778" y="11640"/>
                    <a:pt x="3161" y="11218"/>
                  </a:cubicBezTo>
                  <a:lnTo>
                    <a:pt x="3457" y="10996"/>
                  </a:lnTo>
                  <a:cubicBezTo>
                    <a:pt x="3562" y="10918"/>
                    <a:pt x="3687" y="10877"/>
                    <a:pt x="3815" y="10877"/>
                  </a:cubicBezTo>
                  <a:close/>
                  <a:moveTo>
                    <a:pt x="8286" y="7557"/>
                  </a:moveTo>
                  <a:cubicBezTo>
                    <a:pt x="8364" y="7557"/>
                    <a:pt x="8441" y="7579"/>
                    <a:pt x="8509" y="7624"/>
                  </a:cubicBezTo>
                  <a:lnTo>
                    <a:pt x="8881" y="7873"/>
                  </a:lnTo>
                  <a:cubicBezTo>
                    <a:pt x="9047" y="7984"/>
                    <a:pt x="9240" y="8040"/>
                    <a:pt x="9433" y="8040"/>
                  </a:cubicBezTo>
                  <a:cubicBezTo>
                    <a:pt x="9585" y="8040"/>
                    <a:pt x="9737" y="8006"/>
                    <a:pt x="9877" y="7935"/>
                  </a:cubicBezTo>
                  <a:cubicBezTo>
                    <a:pt x="9984" y="7882"/>
                    <a:pt x="10100" y="7855"/>
                    <a:pt x="10215" y="7855"/>
                  </a:cubicBezTo>
                  <a:cubicBezTo>
                    <a:pt x="10350" y="7855"/>
                    <a:pt x="10484" y="7891"/>
                    <a:pt x="10604" y="7963"/>
                  </a:cubicBezTo>
                  <a:lnTo>
                    <a:pt x="11507" y="8504"/>
                  </a:lnTo>
                  <a:cubicBezTo>
                    <a:pt x="11397" y="8810"/>
                    <a:pt x="11261" y="9107"/>
                    <a:pt x="11100" y="9390"/>
                  </a:cubicBezTo>
                  <a:lnTo>
                    <a:pt x="10924" y="9214"/>
                  </a:lnTo>
                  <a:cubicBezTo>
                    <a:pt x="10880" y="9171"/>
                    <a:pt x="10823" y="9149"/>
                    <a:pt x="10767" y="9149"/>
                  </a:cubicBezTo>
                  <a:cubicBezTo>
                    <a:pt x="10710" y="9149"/>
                    <a:pt x="10653" y="9171"/>
                    <a:pt x="10610" y="9214"/>
                  </a:cubicBezTo>
                  <a:lnTo>
                    <a:pt x="10148" y="9676"/>
                  </a:lnTo>
                  <a:lnTo>
                    <a:pt x="9181" y="9676"/>
                  </a:lnTo>
                  <a:cubicBezTo>
                    <a:pt x="9059" y="9676"/>
                    <a:pt x="8959" y="9775"/>
                    <a:pt x="8959" y="9897"/>
                  </a:cubicBezTo>
                  <a:lnTo>
                    <a:pt x="8959" y="11498"/>
                  </a:lnTo>
                  <a:cubicBezTo>
                    <a:pt x="8434" y="11789"/>
                    <a:pt x="7875" y="11988"/>
                    <a:pt x="7288" y="12094"/>
                  </a:cubicBezTo>
                  <a:lnTo>
                    <a:pt x="7428" y="11954"/>
                  </a:lnTo>
                  <a:cubicBezTo>
                    <a:pt x="7671" y="11711"/>
                    <a:pt x="7805" y="11388"/>
                    <a:pt x="7805" y="11044"/>
                  </a:cubicBezTo>
                  <a:cubicBezTo>
                    <a:pt x="7805" y="10871"/>
                    <a:pt x="7916" y="10718"/>
                    <a:pt x="8079" y="10663"/>
                  </a:cubicBezTo>
                  <a:lnTo>
                    <a:pt x="8321" y="10583"/>
                  </a:lnTo>
                  <a:cubicBezTo>
                    <a:pt x="8522" y="10516"/>
                    <a:pt x="8668" y="10345"/>
                    <a:pt x="8702" y="10136"/>
                  </a:cubicBezTo>
                  <a:cubicBezTo>
                    <a:pt x="8735" y="9927"/>
                    <a:pt x="8651" y="9718"/>
                    <a:pt x="8482" y="9592"/>
                  </a:cubicBezTo>
                  <a:lnTo>
                    <a:pt x="8321" y="9471"/>
                  </a:lnTo>
                  <a:cubicBezTo>
                    <a:pt x="7797" y="9078"/>
                    <a:pt x="7630" y="8367"/>
                    <a:pt x="7922" y="7780"/>
                  </a:cubicBezTo>
                  <a:cubicBezTo>
                    <a:pt x="7975" y="7675"/>
                    <a:pt x="8066" y="7601"/>
                    <a:pt x="8180" y="7571"/>
                  </a:cubicBezTo>
                  <a:cubicBezTo>
                    <a:pt x="8215" y="7561"/>
                    <a:pt x="8251" y="7557"/>
                    <a:pt x="8286" y="7557"/>
                  </a:cubicBezTo>
                  <a:close/>
                  <a:moveTo>
                    <a:pt x="10767" y="11797"/>
                  </a:moveTo>
                  <a:cubicBezTo>
                    <a:pt x="11153" y="11797"/>
                    <a:pt x="11468" y="12112"/>
                    <a:pt x="11468" y="12498"/>
                  </a:cubicBezTo>
                  <a:lnTo>
                    <a:pt x="11468" y="12900"/>
                  </a:lnTo>
                  <a:lnTo>
                    <a:pt x="10066" y="12900"/>
                  </a:lnTo>
                  <a:lnTo>
                    <a:pt x="10066" y="12498"/>
                  </a:lnTo>
                  <a:cubicBezTo>
                    <a:pt x="10066" y="12112"/>
                    <a:pt x="10380" y="11797"/>
                    <a:pt x="10767" y="11797"/>
                  </a:cubicBezTo>
                  <a:close/>
                  <a:moveTo>
                    <a:pt x="10767" y="9608"/>
                  </a:moveTo>
                  <a:cubicBezTo>
                    <a:pt x="10807" y="9649"/>
                    <a:pt x="11061" y="9903"/>
                    <a:pt x="11158" y="10000"/>
                  </a:cubicBezTo>
                  <a:cubicBezTo>
                    <a:pt x="11201" y="10042"/>
                    <a:pt x="11256" y="10065"/>
                    <a:pt x="11316" y="10065"/>
                  </a:cubicBezTo>
                  <a:lnTo>
                    <a:pt x="12184" y="10065"/>
                  </a:lnTo>
                  <a:lnTo>
                    <a:pt x="12184" y="12900"/>
                  </a:lnTo>
                  <a:lnTo>
                    <a:pt x="11857" y="12900"/>
                  </a:lnTo>
                  <a:lnTo>
                    <a:pt x="11857" y="12498"/>
                  </a:lnTo>
                  <a:cubicBezTo>
                    <a:pt x="11857" y="12102"/>
                    <a:pt x="11644" y="11755"/>
                    <a:pt x="11328" y="11564"/>
                  </a:cubicBezTo>
                  <a:cubicBezTo>
                    <a:pt x="11471" y="11420"/>
                    <a:pt x="11559" y="11222"/>
                    <a:pt x="11559" y="11005"/>
                  </a:cubicBezTo>
                  <a:cubicBezTo>
                    <a:pt x="11559" y="10568"/>
                    <a:pt x="11203" y="10213"/>
                    <a:pt x="10767" y="10213"/>
                  </a:cubicBezTo>
                  <a:cubicBezTo>
                    <a:pt x="10330" y="10213"/>
                    <a:pt x="9975" y="10569"/>
                    <a:pt x="9975" y="11005"/>
                  </a:cubicBezTo>
                  <a:cubicBezTo>
                    <a:pt x="9975" y="11222"/>
                    <a:pt x="10064" y="11420"/>
                    <a:pt x="10205" y="11564"/>
                  </a:cubicBezTo>
                  <a:cubicBezTo>
                    <a:pt x="9889" y="11755"/>
                    <a:pt x="9676" y="12102"/>
                    <a:pt x="9676" y="12498"/>
                  </a:cubicBezTo>
                  <a:lnTo>
                    <a:pt x="9676" y="12900"/>
                  </a:lnTo>
                  <a:lnTo>
                    <a:pt x="9349" y="12900"/>
                  </a:lnTo>
                  <a:lnTo>
                    <a:pt x="9349" y="10065"/>
                  </a:lnTo>
                  <a:lnTo>
                    <a:pt x="10219" y="10065"/>
                  </a:lnTo>
                  <a:cubicBezTo>
                    <a:pt x="10278" y="10065"/>
                    <a:pt x="10332" y="10042"/>
                    <a:pt x="10375" y="10000"/>
                  </a:cubicBezTo>
                  <a:lnTo>
                    <a:pt x="10767" y="9608"/>
                  </a:lnTo>
                  <a:close/>
                  <a:moveTo>
                    <a:pt x="222" y="0"/>
                  </a:moveTo>
                  <a:cubicBezTo>
                    <a:pt x="100" y="0"/>
                    <a:pt x="0" y="99"/>
                    <a:pt x="0" y="221"/>
                  </a:cubicBezTo>
                  <a:lnTo>
                    <a:pt x="0" y="3393"/>
                  </a:lnTo>
                  <a:cubicBezTo>
                    <a:pt x="0" y="3515"/>
                    <a:pt x="100" y="3615"/>
                    <a:pt x="222" y="3615"/>
                  </a:cubicBezTo>
                  <a:lnTo>
                    <a:pt x="1189" y="3615"/>
                  </a:lnTo>
                  <a:lnTo>
                    <a:pt x="1190" y="3616"/>
                  </a:lnTo>
                  <a:cubicBezTo>
                    <a:pt x="644" y="4534"/>
                    <a:pt x="359" y="5575"/>
                    <a:pt x="359" y="6645"/>
                  </a:cubicBezTo>
                  <a:cubicBezTo>
                    <a:pt x="359" y="7715"/>
                    <a:pt x="667" y="8837"/>
                    <a:pt x="1251" y="9774"/>
                  </a:cubicBezTo>
                  <a:cubicBezTo>
                    <a:pt x="1288" y="9834"/>
                    <a:pt x="1352" y="9866"/>
                    <a:pt x="1417" y="9866"/>
                  </a:cubicBezTo>
                  <a:cubicBezTo>
                    <a:pt x="1452" y="9866"/>
                    <a:pt x="1487" y="9857"/>
                    <a:pt x="1519" y="9837"/>
                  </a:cubicBezTo>
                  <a:cubicBezTo>
                    <a:pt x="1610" y="9780"/>
                    <a:pt x="1638" y="9660"/>
                    <a:pt x="1581" y="9568"/>
                  </a:cubicBezTo>
                  <a:cubicBezTo>
                    <a:pt x="805" y="8321"/>
                    <a:pt x="586" y="6860"/>
                    <a:pt x="864" y="5516"/>
                  </a:cubicBezTo>
                  <a:cubicBezTo>
                    <a:pt x="1251" y="5509"/>
                    <a:pt x="1638" y="5421"/>
                    <a:pt x="1991" y="5261"/>
                  </a:cubicBezTo>
                  <a:lnTo>
                    <a:pt x="1991" y="5261"/>
                  </a:lnTo>
                  <a:cubicBezTo>
                    <a:pt x="1812" y="5927"/>
                    <a:pt x="1927" y="6629"/>
                    <a:pt x="2312" y="7209"/>
                  </a:cubicBezTo>
                  <a:lnTo>
                    <a:pt x="2446" y="7408"/>
                  </a:lnTo>
                  <a:cubicBezTo>
                    <a:pt x="2500" y="7490"/>
                    <a:pt x="2507" y="7595"/>
                    <a:pt x="2463" y="7684"/>
                  </a:cubicBezTo>
                  <a:cubicBezTo>
                    <a:pt x="2235" y="8140"/>
                    <a:pt x="2324" y="8690"/>
                    <a:pt x="2684" y="9051"/>
                  </a:cubicBezTo>
                  <a:lnTo>
                    <a:pt x="3196" y="9563"/>
                  </a:lnTo>
                  <a:cubicBezTo>
                    <a:pt x="3303" y="9670"/>
                    <a:pt x="3448" y="9730"/>
                    <a:pt x="3599" y="9730"/>
                  </a:cubicBezTo>
                  <a:cubicBezTo>
                    <a:pt x="3613" y="9730"/>
                    <a:pt x="3627" y="9729"/>
                    <a:pt x="3641" y="9728"/>
                  </a:cubicBezTo>
                  <a:cubicBezTo>
                    <a:pt x="3806" y="9717"/>
                    <a:pt x="3958" y="9634"/>
                    <a:pt x="4058" y="9502"/>
                  </a:cubicBezTo>
                  <a:lnTo>
                    <a:pt x="5035" y="8198"/>
                  </a:lnTo>
                  <a:cubicBezTo>
                    <a:pt x="5073" y="8148"/>
                    <a:pt x="5121" y="8107"/>
                    <a:pt x="5178" y="8079"/>
                  </a:cubicBezTo>
                  <a:lnTo>
                    <a:pt x="5515" y="7911"/>
                  </a:lnTo>
                  <a:cubicBezTo>
                    <a:pt x="5671" y="7832"/>
                    <a:pt x="5783" y="7690"/>
                    <a:pt x="5823" y="7522"/>
                  </a:cubicBezTo>
                  <a:cubicBezTo>
                    <a:pt x="5863" y="7352"/>
                    <a:pt x="5826" y="7176"/>
                    <a:pt x="5722" y="7037"/>
                  </a:cubicBezTo>
                  <a:lnTo>
                    <a:pt x="5150" y="6276"/>
                  </a:lnTo>
                  <a:cubicBezTo>
                    <a:pt x="4871" y="5904"/>
                    <a:pt x="4718" y="5442"/>
                    <a:pt x="4718" y="4976"/>
                  </a:cubicBezTo>
                  <a:cubicBezTo>
                    <a:pt x="4718" y="4398"/>
                    <a:pt x="4943" y="3855"/>
                    <a:pt x="5352" y="3445"/>
                  </a:cubicBezTo>
                  <a:cubicBezTo>
                    <a:pt x="5512" y="3286"/>
                    <a:pt x="5600" y="3073"/>
                    <a:pt x="5600" y="2848"/>
                  </a:cubicBezTo>
                  <a:lnTo>
                    <a:pt x="5600" y="2721"/>
                  </a:lnTo>
                  <a:cubicBezTo>
                    <a:pt x="5600" y="2460"/>
                    <a:pt x="5701" y="2214"/>
                    <a:pt x="5887" y="2029"/>
                  </a:cubicBezTo>
                  <a:lnTo>
                    <a:pt x="6787" y="1129"/>
                  </a:lnTo>
                  <a:cubicBezTo>
                    <a:pt x="7697" y="1210"/>
                    <a:pt x="8573" y="1517"/>
                    <a:pt x="9335" y="2019"/>
                  </a:cubicBezTo>
                  <a:cubicBezTo>
                    <a:pt x="9214" y="2416"/>
                    <a:pt x="8997" y="2779"/>
                    <a:pt x="8702" y="3074"/>
                  </a:cubicBezTo>
                  <a:lnTo>
                    <a:pt x="8606" y="3170"/>
                  </a:lnTo>
                  <a:cubicBezTo>
                    <a:pt x="8395" y="3380"/>
                    <a:pt x="8362" y="3713"/>
                    <a:pt x="8527" y="3961"/>
                  </a:cubicBezTo>
                  <a:lnTo>
                    <a:pt x="8555" y="4003"/>
                  </a:lnTo>
                  <a:cubicBezTo>
                    <a:pt x="8911" y="4537"/>
                    <a:pt x="8911" y="5226"/>
                    <a:pt x="8555" y="5759"/>
                  </a:cubicBezTo>
                  <a:cubicBezTo>
                    <a:pt x="8471" y="5886"/>
                    <a:pt x="8463" y="6048"/>
                    <a:pt x="8535" y="6182"/>
                  </a:cubicBezTo>
                  <a:cubicBezTo>
                    <a:pt x="8607" y="6315"/>
                    <a:pt x="8745" y="6399"/>
                    <a:pt x="8898" y="6399"/>
                  </a:cubicBezTo>
                  <a:lnTo>
                    <a:pt x="9052" y="6399"/>
                  </a:lnTo>
                  <a:cubicBezTo>
                    <a:pt x="10015" y="6399"/>
                    <a:pt x="10964" y="6642"/>
                    <a:pt x="11808" y="7103"/>
                  </a:cubicBezTo>
                  <a:cubicBezTo>
                    <a:pt x="11780" y="7449"/>
                    <a:pt x="11719" y="7790"/>
                    <a:pt x="11627" y="8123"/>
                  </a:cubicBezTo>
                  <a:lnTo>
                    <a:pt x="10805" y="7629"/>
                  </a:lnTo>
                  <a:cubicBezTo>
                    <a:pt x="10623" y="7520"/>
                    <a:pt x="10420" y="7466"/>
                    <a:pt x="10216" y="7466"/>
                  </a:cubicBezTo>
                  <a:cubicBezTo>
                    <a:pt x="10041" y="7466"/>
                    <a:pt x="9866" y="7506"/>
                    <a:pt x="9703" y="7587"/>
                  </a:cubicBezTo>
                  <a:cubicBezTo>
                    <a:pt x="9618" y="7630"/>
                    <a:pt x="9525" y="7651"/>
                    <a:pt x="9432" y="7651"/>
                  </a:cubicBezTo>
                  <a:cubicBezTo>
                    <a:pt x="9315" y="7651"/>
                    <a:pt x="9197" y="7617"/>
                    <a:pt x="9097" y="7550"/>
                  </a:cubicBezTo>
                  <a:lnTo>
                    <a:pt x="8725" y="7301"/>
                  </a:lnTo>
                  <a:cubicBezTo>
                    <a:pt x="8592" y="7213"/>
                    <a:pt x="8439" y="7168"/>
                    <a:pt x="8284" y="7168"/>
                  </a:cubicBezTo>
                  <a:cubicBezTo>
                    <a:pt x="8216" y="7168"/>
                    <a:pt x="8147" y="7177"/>
                    <a:pt x="8080" y="7194"/>
                  </a:cubicBezTo>
                  <a:cubicBezTo>
                    <a:pt x="7860" y="7253"/>
                    <a:pt x="7676" y="7403"/>
                    <a:pt x="7574" y="7607"/>
                  </a:cubicBezTo>
                  <a:cubicBezTo>
                    <a:pt x="7196" y="8361"/>
                    <a:pt x="7413" y="9276"/>
                    <a:pt x="8088" y="9783"/>
                  </a:cubicBezTo>
                  <a:lnTo>
                    <a:pt x="8248" y="9903"/>
                  </a:lnTo>
                  <a:cubicBezTo>
                    <a:pt x="8327" y="9961"/>
                    <a:pt x="8322" y="10042"/>
                    <a:pt x="8317" y="10074"/>
                  </a:cubicBezTo>
                  <a:cubicBezTo>
                    <a:pt x="8312" y="10106"/>
                    <a:pt x="8290" y="10183"/>
                    <a:pt x="8198" y="10214"/>
                  </a:cubicBezTo>
                  <a:lnTo>
                    <a:pt x="7956" y="10294"/>
                  </a:lnTo>
                  <a:cubicBezTo>
                    <a:pt x="7634" y="10402"/>
                    <a:pt x="7416" y="10703"/>
                    <a:pt x="7416" y="11044"/>
                  </a:cubicBezTo>
                  <a:cubicBezTo>
                    <a:pt x="7416" y="11284"/>
                    <a:pt x="7323" y="11510"/>
                    <a:pt x="7153" y="11679"/>
                  </a:cubicBezTo>
                  <a:lnTo>
                    <a:pt x="6660" y="12173"/>
                  </a:lnTo>
                  <a:cubicBezTo>
                    <a:pt x="6536" y="12181"/>
                    <a:pt x="6413" y="12185"/>
                    <a:pt x="6291" y="12185"/>
                  </a:cubicBezTo>
                  <a:cubicBezTo>
                    <a:pt x="6058" y="12185"/>
                    <a:pt x="5828" y="12170"/>
                    <a:pt x="5600" y="12143"/>
                  </a:cubicBezTo>
                  <a:lnTo>
                    <a:pt x="5600" y="11673"/>
                  </a:lnTo>
                  <a:cubicBezTo>
                    <a:pt x="5600" y="11220"/>
                    <a:pt x="5293" y="10827"/>
                    <a:pt x="4854" y="10718"/>
                  </a:cubicBezTo>
                  <a:lnTo>
                    <a:pt x="4053" y="10517"/>
                  </a:lnTo>
                  <a:cubicBezTo>
                    <a:pt x="3974" y="10497"/>
                    <a:pt x="3893" y="10487"/>
                    <a:pt x="3813" y="10487"/>
                  </a:cubicBezTo>
                  <a:cubicBezTo>
                    <a:pt x="3603" y="10487"/>
                    <a:pt x="3396" y="10555"/>
                    <a:pt x="3223" y="10685"/>
                  </a:cubicBezTo>
                  <a:lnTo>
                    <a:pt x="2834" y="10976"/>
                  </a:lnTo>
                  <a:cubicBezTo>
                    <a:pt x="2572" y="10767"/>
                    <a:pt x="2328" y="10533"/>
                    <a:pt x="2108" y="10280"/>
                  </a:cubicBezTo>
                  <a:cubicBezTo>
                    <a:pt x="2069" y="10236"/>
                    <a:pt x="2015" y="10213"/>
                    <a:pt x="1961" y="10213"/>
                  </a:cubicBezTo>
                  <a:cubicBezTo>
                    <a:pt x="1916" y="10213"/>
                    <a:pt x="1870" y="10229"/>
                    <a:pt x="1834" y="10261"/>
                  </a:cubicBezTo>
                  <a:cubicBezTo>
                    <a:pt x="1752" y="10332"/>
                    <a:pt x="1744" y="10455"/>
                    <a:pt x="1814" y="10536"/>
                  </a:cubicBezTo>
                  <a:cubicBezTo>
                    <a:pt x="2749" y="11609"/>
                    <a:pt x="4018" y="12295"/>
                    <a:pt x="5376" y="12503"/>
                  </a:cubicBezTo>
                  <a:cubicBezTo>
                    <a:pt x="5677" y="12550"/>
                    <a:pt x="5983" y="12573"/>
                    <a:pt x="6288" y="12573"/>
                  </a:cubicBezTo>
                  <a:cubicBezTo>
                    <a:pt x="7202" y="12573"/>
                    <a:pt x="8120" y="12364"/>
                    <a:pt x="8959" y="11939"/>
                  </a:cubicBezTo>
                  <a:lnTo>
                    <a:pt x="8959" y="13069"/>
                  </a:lnTo>
                  <a:cubicBezTo>
                    <a:pt x="8959" y="13191"/>
                    <a:pt x="9059" y="13290"/>
                    <a:pt x="9181" y="13290"/>
                  </a:cubicBezTo>
                  <a:lnTo>
                    <a:pt x="12353" y="13290"/>
                  </a:lnTo>
                  <a:cubicBezTo>
                    <a:pt x="12475" y="13290"/>
                    <a:pt x="12574" y="13191"/>
                    <a:pt x="12574" y="13069"/>
                  </a:cubicBezTo>
                  <a:lnTo>
                    <a:pt x="12574" y="9897"/>
                  </a:lnTo>
                  <a:cubicBezTo>
                    <a:pt x="12574" y="9775"/>
                    <a:pt x="12475" y="9676"/>
                    <a:pt x="12353" y="9676"/>
                  </a:cubicBezTo>
                  <a:lnTo>
                    <a:pt x="11385" y="9676"/>
                  </a:lnTo>
                  <a:lnTo>
                    <a:pt x="11384" y="9675"/>
                  </a:lnTo>
                  <a:cubicBezTo>
                    <a:pt x="12008" y="8627"/>
                    <a:pt x="12291" y="7417"/>
                    <a:pt x="12199" y="6195"/>
                  </a:cubicBezTo>
                  <a:cubicBezTo>
                    <a:pt x="12191" y="6093"/>
                    <a:pt x="12106" y="6015"/>
                    <a:pt x="12005" y="6015"/>
                  </a:cubicBezTo>
                  <a:cubicBezTo>
                    <a:pt x="12000" y="6015"/>
                    <a:pt x="11995" y="6015"/>
                    <a:pt x="11990" y="6016"/>
                  </a:cubicBezTo>
                  <a:cubicBezTo>
                    <a:pt x="11883" y="6024"/>
                    <a:pt x="11803" y="6117"/>
                    <a:pt x="11811" y="6224"/>
                  </a:cubicBezTo>
                  <a:cubicBezTo>
                    <a:pt x="11821" y="6373"/>
                    <a:pt x="11826" y="6522"/>
                    <a:pt x="11826" y="6673"/>
                  </a:cubicBezTo>
                  <a:cubicBezTo>
                    <a:pt x="10968" y="6238"/>
                    <a:pt x="10016" y="6009"/>
                    <a:pt x="9052" y="6009"/>
                  </a:cubicBezTo>
                  <a:lnTo>
                    <a:pt x="8897" y="6009"/>
                  </a:lnTo>
                  <a:cubicBezTo>
                    <a:pt x="8894" y="6009"/>
                    <a:pt x="8884" y="6009"/>
                    <a:pt x="8878" y="5998"/>
                  </a:cubicBezTo>
                  <a:cubicBezTo>
                    <a:pt x="8871" y="5987"/>
                    <a:pt x="8878" y="5978"/>
                    <a:pt x="8879" y="5975"/>
                  </a:cubicBezTo>
                  <a:cubicBezTo>
                    <a:pt x="9322" y="5310"/>
                    <a:pt x="9322" y="4452"/>
                    <a:pt x="8879" y="3787"/>
                  </a:cubicBezTo>
                  <a:lnTo>
                    <a:pt x="8851" y="3745"/>
                  </a:lnTo>
                  <a:cubicBezTo>
                    <a:pt x="8789" y="3651"/>
                    <a:pt x="8801" y="3525"/>
                    <a:pt x="8881" y="3445"/>
                  </a:cubicBezTo>
                  <a:lnTo>
                    <a:pt x="8977" y="3349"/>
                  </a:lnTo>
                  <a:cubicBezTo>
                    <a:pt x="9286" y="3040"/>
                    <a:pt x="9521" y="2666"/>
                    <a:pt x="9667" y="2256"/>
                  </a:cubicBezTo>
                  <a:cubicBezTo>
                    <a:pt x="10676" y="3034"/>
                    <a:pt x="11386" y="4130"/>
                    <a:pt x="11679" y="5369"/>
                  </a:cubicBezTo>
                  <a:cubicBezTo>
                    <a:pt x="11700" y="5459"/>
                    <a:pt x="11779" y="5519"/>
                    <a:pt x="11867" y="5519"/>
                  </a:cubicBezTo>
                  <a:cubicBezTo>
                    <a:pt x="11882" y="5519"/>
                    <a:pt x="11897" y="5518"/>
                    <a:pt x="11912" y="5514"/>
                  </a:cubicBezTo>
                  <a:cubicBezTo>
                    <a:pt x="12017" y="5489"/>
                    <a:pt x="12082" y="5384"/>
                    <a:pt x="12057" y="5279"/>
                  </a:cubicBezTo>
                  <a:cubicBezTo>
                    <a:pt x="11470" y="2791"/>
                    <a:pt x="9323" y="923"/>
                    <a:pt x="6727" y="733"/>
                  </a:cubicBezTo>
                  <a:cubicBezTo>
                    <a:pt x="6581" y="723"/>
                    <a:pt x="6435" y="717"/>
                    <a:pt x="6290" y="717"/>
                  </a:cubicBezTo>
                  <a:cubicBezTo>
                    <a:pt x="5354" y="717"/>
                    <a:pt x="4437" y="937"/>
                    <a:pt x="3615" y="1353"/>
                  </a:cubicBezTo>
                  <a:lnTo>
                    <a:pt x="3615" y="221"/>
                  </a:lnTo>
                  <a:cubicBezTo>
                    <a:pt x="3615" y="99"/>
                    <a:pt x="3516" y="0"/>
                    <a:pt x="3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1060690" y="3373971"/>
              <a:ext cx="28425" cy="62776"/>
            </a:xfrm>
            <a:custGeom>
              <a:avLst/>
              <a:gdLst/>
              <a:ahLst/>
              <a:cxnLst/>
              <a:rect l="l" t="t" r="r" b="b"/>
              <a:pathLst>
                <a:path w="988" h="2182" extrusionOk="0">
                  <a:moveTo>
                    <a:pt x="494" y="1"/>
                  </a:moveTo>
                  <a:cubicBezTo>
                    <a:pt x="386" y="1"/>
                    <a:pt x="299" y="88"/>
                    <a:pt x="299" y="195"/>
                  </a:cubicBezTo>
                  <a:lnTo>
                    <a:pt x="299" y="339"/>
                  </a:lnTo>
                  <a:cubicBezTo>
                    <a:pt x="124" y="414"/>
                    <a:pt x="1" y="589"/>
                    <a:pt x="1" y="792"/>
                  </a:cubicBezTo>
                  <a:cubicBezTo>
                    <a:pt x="1" y="1065"/>
                    <a:pt x="222" y="1286"/>
                    <a:pt x="495" y="1286"/>
                  </a:cubicBezTo>
                  <a:cubicBezTo>
                    <a:pt x="552" y="1286"/>
                    <a:pt x="598" y="1332"/>
                    <a:pt x="598" y="1389"/>
                  </a:cubicBezTo>
                  <a:cubicBezTo>
                    <a:pt x="598" y="1447"/>
                    <a:pt x="552" y="1494"/>
                    <a:pt x="495" y="1494"/>
                  </a:cubicBezTo>
                  <a:cubicBezTo>
                    <a:pt x="460" y="1494"/>
                    <a:pt x="426" y="1476"/>
                    <a:pt x="408" y="1447"/>
                  </a:cubicBezTo>
                  <a:cubicBezTo>
                    <a:pt x="370" y="1391"/>
                    <a:pt x="309" y="1360"/>
                    <a:pt x="246" y="1360"/>
                  </a:cubicBezTo>
                  <a:cubicBezTo>
                    <a:pt x="209" y="1360"/>
                    <a:pt x="171" y="1371"/>
                    <a:pt x="138" y="1393"/>
                  </a:cubicBezTo>
                  <a:cubicBezTo>
                    <a:pt x="48" y="1452"/>
                    <a:pt x="24" y="1573"/>
                    <a:pt x="84" y="1663"/>
                  </a:cubicBezTo>
                  <a:cubicBezTo>
                    <a:pt x="138" y="1744"/>
                    <a:pt x="214" y="1806"/>
                    <a:pt x="299" y="1842"/>
                  </a:cubicBezTo>
                  <a:lnTo>
                    <a:pt x="299" y="1986"/>
                  </a:lnTo>
                  <a:cubicBezTo>
                    <a:pt x="299" y="2093"/>
                    <a:pt x="387" y="2181"/>
                    <a:pt x="495" y="2181"/>
                  </a:cubicBezTo>
                  <a:cubicBezTo>
                    <a:pt x="601" y="2181"/>
                    <a:pt x="689" y="2093"/>
                    <a:pt x="689" y="1986"/>
                  </a:cubicBezTo>
                  <a:lnTo>
                    <a:pt x="689" y="1842"/>
                  </a:lnTo>
                  <a:cubicBezTo>
                    <a:pt x="865" y="1767"/>
                    <a:pt x="988" y="1592"/>
                    <a:pt x="988" y="1389"/>
                  </a:cubicBezTo>
                  <a:cubicBezTo>
                    <a:pt x="988" y="1117"/>
                    <a:pt x="766" y="896"/>
                    <a:pt x="494" y="896"/>
                  </a:cubicBezTo>
                  <a:cubicBezTo>
                    <a:pt x="437" y="896"/>
                    <a:pt x="390" y="850"/>
                    <a:pt x="390" y="792"/>
                  </a:cubicBezTo>
                  <a:cubicBezTo>
                    <a:pt x="390" y="735"/>
                    <a:pt x="437" y="688"/>
                    <a:pt x="494" y="688"/>
                  </a:cubicBezTo>
                  <a:cubicBezTo>
                    <a:pt x="529" y="688"/>
                    <a:pt x="561" y="706"/>
                    <a:pt x="581" y="735"/>
                  </a:cubicBezTo>
                  <a:cubicBezTo>
                    <a:pt x="618" y="791"/>
                    <a:pt x="680" y="821"/>
                    <a:pt x="743" y="821"/>
                  </a:cubicBezTo>
                  <a:cubicBezTo>
                    <a:pt x="780" y="821"/>
                    <a:pt x="817" y="811"/>
                    <a:pt x="850" y="789"/>
                  </a:cubicBezTo>
                  <a:cubicBezTo>
                    <a:pt x="940" y="729"/>
                    <a:pt x="964" y="608"/>
                    <a:pt x="904" y="519"/>
                  </a:cubicBezTo>
                  <a:cubicBezTo>
                    <a:pt x="850" y="438"/>
                    <a:pt x="775" y="376"/>
                    <a:pt x="689" y="339"/>
                  </a:cubicBezTo>
                  <a:lnTo>
                    <a:pt x="689" y="195"/>
                  </a:lnTo>
                  <a:cubicBezTo>
                    <a:pt x="689" y="88"/>
                    <a:pt x="601"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2"/>
          <p:cNvGrpSpPr/>
          <p:nvPr/>
        </p:nvGrpSpPr>
        <p:grpSpPr>
          <a:xfrm>
            <a:off x="7953109" y="4054583"/>
            <a:ext cx="382382" cy="330855"/>
            <a:chOff x="6220532" y="4063386"/>
            <a:chExt cx="382382" cy="330855"/>
          </a:xfrm>
        </p:grpSpPr>
        <p:sp>
          <p:nvSpPr>
            <p:cNvPr id="1142" name="Google Shape;1142;p52"/>
            <p:cNvSpPr/>
            <p:nvPr/>
          </p:nvSpPr>
          <p:spPr>
            <a:xfrm>
              <a:off x="6220532" y="4063386"/>
              <a:ext cx="382382" cy="330855"/>
            </a:xfrm>
            <a:custGeom>
              <a:avLst/>
              <a:gdLst/>
              <a:ahLst/>
              <a:cxnLst/>
              <a:rect l="l" t="t" r="r" b="b"/>
              <a:pathLst>
                <a:path w="13291" h="11500" extrusionOk="0">
                  <a:moveTo>
                    <a:pt x="12184" y="1107"/>
                  </a:moveTo>
                  <a:lnTo>
                    <a:pt x="12184" y="1435"/>
                  </a:lnTo>
                  <a:lnTo>
                    <a:pt x="11856" y="1435"/>
                  </a:lnTo>
                  <a:lnTo>
                    <a:pt x="11856" y="1107"/>
                  </a:lnTo>
                  <a:close/>
                  <a:moveTo>
                    <a:pt x="1792" y="1107"/>
                  </a:moveTo>
                  <a:lnTo>
                    <a:pt x="1792" y="1793"/>
                  </a:lnTo>
                  <a:lnTo>
                    <a:pt x="1107" y="1793"/>
                  </a:lnTo>
                  <a:lnTo>
                    <a:pt x="1107" y="1107"/>
                  </a:lnTo>
                  <a:close/>
                  <a:moveTo>
                    <a:pt x="2867" y="1107"/>
                  </a:moveTo>
                  <a:lnTo>
                    <a:pt x="2867" y="1793"/>
                  </a:lnTo>
                  <a:lnTo>
                    <a:pt x="2182" y="1793"/>
                  </a:lnTo>
                  <a:lnTo>
                    <a:pt x="2182" y="1107"/>
                  </a:lnTo>
                  <a:close/>
                  <a:moveTo>
                    <a:pt x="12184" y="1824"/>
                  </a:moveTo>
                  <a:lnTo>
                    <a:pt x="12184" y="2151"/>
                  </a:lnTo>
                  <a:lnTo>
                    <a:pt x="11856" y="2151"/>
                  </a:lnTo>
                  <a:lnTo>
                    <a:pt x="11856" y="1824"/>
                  </a:lnTo>
                  <a:close/>
                  <a:moveTo>
                    <a:pt x="1792" y="2181"/>
                  </a:moveTo>
                  <a:lnTo>
                    <a:pt x="1792" y="2867"/>
                  </a:lnTo>
                  <a:lnTo>
                    <a:pt x="1107" y="2867"/>
                  </a:lnTo>
                  <a:lnTo>
                    <a:pt x="1107" y="2181"/>
                  </a:lnTo>
                  <a:close/>
                  <a:moveTo>
                    <a:pt x="2867" y="2181"/>
                  </a:moveTo>
                  <a:lnTo>
                    <a:pt x="2867" y="2867"/>
                  </a:lnTo>
                  <a:lnTo>
                    <a:pt x="2182" y="2867"/>
                  </a:lnTo>
                  <a:lnTo>
                    <a:pt x="2182" y="2181"/>
                  </a:lnTo>
                  <a:close/>
                  <a:moveTo>
                    <a:pt x="12184" y="2540"/>
                  </a:moveTo>
                  <a:lnTo>
                    <a:pt x="12184" y="2868"/>
                  </a:lnTo>
                  <a:lnTo>
                    <a:pt x="11856" y="2868"/>
                  </a:lnTo>
                  <a:lnTo>
                    <a:pt x="11856" y="2540"/>
                  </a:lnTo>
                  <a:close/>
                  <a:moveTo>
                    <a:pt x="12184" y="3257"/>
                  </a:moveTo>
                  <a:lnTo>
                    <a:pt x="12184" y="3584"/>
                  </a:lnTo>
                  <a:lnTo>
                    <a:pt x="11856" y="3584"/>
                  </a:lnTo>
                  <a:lnTo>
                    <a:pt x="11856" y="3257"/>
                  </a:lnTo>
                  <a:close/>
                  <a:moveTo>
                    <a:pt x="1792" y="3257"/>
                  </a:moveTo>
                  <a:lnTo>
                    <a:pt x="1792" y="3942"/>
                  </a:lnTo>
                  <a:lnTo>
                    <a:pt x="1107" y="3942"/>
                  </a:lnTo>
                  <a:lnTo>
                    <a:pt x="1107" y="3257"/>
                  </a:lnTo>
                  <a:close/>
                  <a:moveTo>
                    <a:pt x="2867" y="3257"/>
                  </a:moveTo>
                  <a:lnTo>
                    <a:pt x="2867" y="3942"/>
                  </a:lnTo>
                  <a:lnTo>
                    <a:pt x="2182" y="3942"/>
                  </a:lnTo>
                  <a:lnTo>
                    <a:pt x="2182" y="3257"/>
                  </a:lnTo>
                  <a:close/>
                  <a:moveTo>
                    <a:pt x="1792" y="4332"/>
                  </a:moveTo>
                  <a:lnTo>
                    <a:pt x="1792" y="5017"/>
                  </a:lnTo>
                  <a:lnTo>
                    <a:pt x="1107" y="5017"/>
                  </a:lnTo>
                  <a:lnTo>
                    <a:pt x="1107" y="4332"/>
                  </a:lnTo>
                  <a:close/>
                  <a:moveTo>
                    <a:pt x="2867" y="4332"/>
                  </a:moveTo>
                  <a:lnTo>
                    <a:pt x="2867" y="5017"/>
                  </a:lnTo>
                  <a:lnTo>
                    <a:pt x="2182" y="5017"/>
                  </a:lnTo>
                  <a:lnTo>
                    <a:pt x="2182" y="4332"/>
                  </a:lnTo>
                  <a:close/>
                  <a:moveTo>
                    <a:pt x="2867" y="5406"/>
                  </a:moveTo>
                  <a:lnTo>
                    <a:pt x="2867" y="7167"/>
                  </a:lnTo>
                  <a:lnTo>
                    <a:pt x="1107" y="7167"/>
                  </a:lnTo>
                  <a:lnTo>
                    <a:pt x="1107" y="5406"/>
                  </a:lnTo>
                  <a:close/>
                  <a:moveTo>
                    <a:pt x="12391" y="390"/>
                  </a:moveTo>
                  <a:cubicBezTo>
                    <a:pt x="12672" y="390"/>
                    <a:pt x="12900" y="619"/>
                    <a:pt x="12900" y="899"/>
                  </a:cubicBezTo>
                  <a:lnTo>
                    <a:pt x="12900" y="7168"/>
                  </a:lnTo>
                  <a:lnTo>
                    <a:pt x="12574" y="7168"/>
                  </a:lnTo>
                  <a:lnTo>
                    <a:pt x="12574" y="6121"/>
                  </a:lnTo>
                  <a:cubicBezTo>
                    <a:pt x="12574" y="6013"/>
                    <a:pt x="12486" y="5926"/>
                    <a:pt x="12378" y="5926"/>
                  </a:cubicBezTo>
                  <a:cubicBezTo>
                    <a:pt x="12271" y="5926"/>
                    <a:pt x="12184" y="6013"/>
                    <a:pt x="12184" y="6121"/>
                  </a:cubicBezTo>
                  <a:lnTo>
                    <a:pt x="12184" y="7168"/>
                  </a:lnTo>
                  <a:lnTo>
                    <a:pt x="11856" y="7168"/>
                  </a:lnTo>
                  <a:lnTo>
                    <a:pt x="11856" y="3974"/>
                  </a:lnTo>
                  <a:lnTo>
                    <a:pt x="12184" y="3974"/>
                  </a:lnTo>
                  <a:lnTo>
                    <a:pt x="12184" y="5213"/>
                  </a:lnTo>
                  <a:cubicBezTo>
                    <a:pt x="12184" y="5319"/>
                    <a:pt x="12271" y="5407"/>
                    <a:pt x="12378" y="5407"/>
                  </a:cubicBezTo>
                  <a:cubicBezTo>
                    <a:pt x="12486" y="5407"/>
                    <a:pt x="12574" y="5319"/>
                    <a:pt x="12574" y="5213"/>
                  </a:cubicBezTo>
                  <a:cubicBezTo>
                    <a:pt x="12574" y="1467"/>
                    <a:pt x="12574" y="970"/>
                    <a:pt x="12574" y="917"/>
                  </a:cubicBezTo>
                  <a:cubicBezTo>
                    <a:pt x="12574" y="917"/>
                    <a:pt x="12574" y="916"/>
                    <a:pt x="12574" y="912"/>
                  </a:cubicBezTo>
                  <a:cubicBezTo>
                    <a:pt x="12574" y="804"/>
                    <a:pt x="12487" y="717"/>
                    <a:pt x="12379" y="717"/>
                  </a:cubicBezTo>
                  <a:lnTo>
                    <a:pt x="4801" y="717"/>
                  </a:lnTo>
                  <a:cubicBezTo>
                    <a:pt x="4693" y="717"/>
                    <a:pt x="4605" y="804"/>
                    <a:pt x="4605" y="912"/>
                  </a:cubicBezTo>
                  <a:cubicBezTo>
                    <a:pt x="4605" y="1019"/>
                    <a:pt x="4693" y="1106"/>
                    <a:pt x="4801" y="1106"/>
                  </a:cubicBezTo>
                  <a:lnTo>
                    <a:pt x="11467" y="1106"/>
                  </a:lnTo>
                  <a:lnTo>
                    <a:pt x="11467" y="7167"/>
                  </a:lnTo>
                  <a:lnTo>
                    <a:pt x="3257" y="7167"/>
                  </a:lnTo>
                  <a:lnTo>
                    <a:pt x="3257" y="1106"/>
                  </a:lnTo>
                  <a:lnTo>
                    <a:pt x="3892" y="1106"/>
                  </a:lnTo>
                  <a:cubicBezTo>
                    <a:pt x="3999" y="1106"/>
                    <a:pt x="4086" y="1019"/>
                    <a:pt x="4086" y="912"/>
                  </a:cubicBezTo>
                  <a:cubicBezTo>
                    <a:pt x="4086" y="804"/>
                    <a:pt x="3999" y="717"/>
                    <a:pt x="3892" y="717"/>
                  </a:cubicBezTo>
                  <a:lnTo>
                    <a:pt x="912" y="717"/>
                  </a:lnTo>
                  <a:cubicBezTo>
                    <a:pt x="805" y="717"/>
                    <a:pt x="717" y="804"/>
                    <a:pt x="717" y="912"/>
                  </a:cubicBezTo>
                  <a:lnTo>
                    <a:pt x="717" y="7168"/>
                  </a:lnTo>
                  <a:lnTo>
                    <a:pt x="390" y="7168"/>
                  </a:lnTo>
                  <a:lnTo>
                    <a:pt x="390" y="899"/>
                  </a:lnTo>
                  <a:cubicBezTo>
                    <a:pt x="390" y="619"/>
                    <a:pt x="619" y="390"/>
                    <a:pt x="900" y="390"/>
                  </a:cubicBezTo>
                  <a:close/>
                  <a:moveTo>
                    <a:pt x="7225" y="8991"/>
                  </a:moveTo>
                  <a:lnTo>
                    <a:pt x="7788" y="10393"/>
                  </a:lnTo>
                  <a:lnTo>
                    <a:pt x="5503" y="10393"/>
                  </a:lnTo>
                  <a:lnTo>
                    <a:pt x="6065" y="8991"/>
                  </a:lnTo>
                  <a:close/>
                  <a:moveTo>
                    <a:pt x="8411" y="10783"/>
                  </a:moveTo>
                  <a:cubicBezTo>
                    <a:pt x="8516" y="10783"/>
                    <a:pt x="8600" y="10867"/>
                    <a:pt x="8600" y="10972"/>
                  </a:cubicBezTo>
                  <a:lnTo>
                    <a:pt x="8600" y="11109"/>
                  </a:lnTo>
                  <a:lnTo>
                    <a:pt x="4690" y="11109"/>
                  </a:lnTo>
                  <a:lnTo>
                    <a:pt x="4690" y="10972"/>
                  </a:lnTo>
                  <a:cubicBezTo>
                    <a:pt x="4690" y="10867"/>
                    <a:pt x="4775" y="10783"/>
                    <a:pt x="4879" y="10783"/>
                  </a:cubicBezTo>
                  <a:close/>
                  <a:moveTo>
                    <a:pt x="900" y="1"/>
                  </a:moveTo>
                  <a:cubicBezTo>
                    <a:pt x="403" y="1"/>
                    <a:pt x="0" y="404"/>
                    <a:pt x="0" y="899"/>
                  </a:cubicBezTo>
                  <a:lnTo>
                    <a:pt x="0" y="8091"/>
                  </a:lnTo>
                  <a:cubicBezTo>
                    <a:pt x="0" y="8588"/>
                    <a:pt x="403" y="8991"/>
                    <a:pt x="900" y="8991"/>
                  </a:cubicBezTo>
                  <a:lnTo>
                    <a:pt x="2787" y="8991"/>
                  </a:lnTo>
                  <a:cubicBezTo>
                    <a:pt x="2894" y="8991"/>
                    <a:pt x="2981" y="8903"/>
                    <a:pt x="2981" y="8795"/>
                  </a:cubicBezTo>
                  <a:cubicBezTo>
                    <a:pt x="2981" y="8688"/>
                    <a:pt x="2894" y="8601"/>
                    <a:pt x="2787" y="8601"/>
                  </a:cubicBezTo>
                  <a:lnTo>
                    <a:pt x="900" y="8601"/>
                  </a:lnTo>
                  <a:cubicBezTo>
                    <a:pt x="619" y="8601"/>
                    <a:pt x="390" y="8373"/>
                    <a:pt x="390" y="8091"/>
                  </a:cubicBezTo>
                  <a:lnTo>
                    <a:pt x="390" y="7557"/>
                  </a:lnTo>
                  <a:lnTo>
                    <a:pt x="12900" y="7557"/>
                  </a:lnTo>
                  <a:lnTo>
                    <a:pt x="12900" y="8091"/>
                  </a:lnTo>
                  <a:cubicBezTo>
                    <a:pt x="12900" y="8373"/>
                    <a:pt x="12672" y="8601"/>
                    <a:pt x="12391" y="8601"/>
                  </a:cubicBezTo>
                  <a:lnTo>
                    <a:pt x="3695" y="8601"/>
                  </a:lnTo>
                  <a:cubicBezTo>
                    <a:pt x="3588" y="8601"/>
                    <a:pt x="3501" y="8688"/>
                    <a:pt x="3501" y="8795"/>
                  </a:cubicBezTo>
                  <a:cubicBezTo>
                    <a:pt x="3501" y="8903"/>
                    <a:pt x="3588" y="8991"/>
                    <a:pt x="3695" y="8991"/>
                  </a:cubicBezTo>
                  <a:lnTo>
                    <a:pt x="5645" y="8991"/>
                  </a:lnTo>
                  <a:lnTo>
                    <a:pt x="5083" y="10393"/>
                  </a:lnTo>
                  <a:lnTo>
                    <a:pt x="4879" y="10393"/>
                  </a:lnTo>
                  <a:cubicBezTo>
                    <a:pt x="4560" y="10393"/>
                    <a:pt x="4300" y="10652"/>
                    <a:pt x="4300" y="10972"/>
                  </a:cubicBezTo>
                  <a:lnTo>
                    <a:pt x="4300" y="11277"/>
                  </a:lnTo>
                  <a:cubicBezTo>
                    <a:pt x="4300" y="11400"/>
                    <a:pt x="4400" y="11499"/>
                    <a:pt x="4523" y="11499"/>
                  </a:cubicBezTo>
                  <a:lnTo>
                    <a:pt x="8768" y="11499"/>
                  </a:lnTo>
                  <a:cubicBezTo>
                    <a:pt x="8891" y="11499"/>
                    <a:pt x="8990" y="11400"/>
                    <a:pt x="8990" y="11277"/>
                  </a:cubicBezTo>
                  <a:lnTo>
                    <a:pt x="8990" y="10972"/>
                  </a:lnTo>
                  <a:cubicBezTo>
                    <a:pt x="8990" y="10652"/>
                    <a:pt x="8731" y="10393"/>
                    <a:pt x="8411" y="10393"/>
                  </a:cubicBezTo>
                  <a:lnTo>
                    <a:pt x="8207" y="10393"/>
                  </a:lnTo>
                  <a:lnTo>
                    <a:pt x="7645" y="8991"/>
                  </a:lnTo>
                  <a:lnTo>
                    <a:pt x="12391" y="8991"/>
                  </a:lnTo>
                  <a:cubicBezTo>
                    <a:pt x="12887" y="8991"/>
                    <a:pt x="13290" y="8588"/>
                    <a:pt x="13290" y="8091"/>
                  </a:cubicBezTo>
                  <a:lnTo>
                    <a:pt x="13290" y="899"/>
                  </a:lnTo>
                  <a:cubicBezTo>
                    <a:pt x="13290" y="404"/>
                    <a:pt x="12887" y="1"/>
                    <a:pt x="12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6385499" y="4290209"/>
              <a:ext cx="52448" cy="11249"/>
            </a:xfrm>
            <a:custGeom>
              <a:avLst/>
              <a:gdLst/>
              <a:ahLst/>
              <a:cxnLst/>
              <a:rect l="l" t="t" r="r" b="b"/>
              <a:pathLst>
                <a:path w="1823" h="391" extrusionOk="0">
                  <a:moveTo>
                    <a:pt x="195" y="1"/>
                  </a:moveTo>
                  <a:cubicBezTo>
                    <a:pt x="87" y="1"/>
                    <a:pt x="0" y="87"/>
                    <a:pt x="0" y="195"/>
                  </a:cubicBezTo>
                  <a:cubicBezTo>
                    <a:pt x="0" y="302"/>
                    <a:pt x="87" y="390"/>
                    <a:pt x="195" y="390"/>
                  </a:cubicBezTo>
                  <a:lnTo>
                    <a:pt x="1628" y="390"/>
                  </a:lnTo>
                  <a:cubicBezTo>
                    <a:pt x="1735" y="390"/>
                    <a:pt x="1822" y="302"/>
                    <a:pt x="1822" y="195"/>
                  </a:cubicBezTo>
                  <a:cubicBezTo>
                    <a:pt x="1822" y="87"/>
                    <a:pt x="1735" y="1"/>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6488237" y="4197426"/>
              <a:ext cx="57051" cy="56101"/>
            </a:xfrm>
            <a:custGeom>
              <a:avLst/>
              <a:gdLst/>
              <a:ahLst/>
              <a:cxnLst/>
              <a:rect l="l" t="t" r="r" b="b"/>
              <a:pathLst>
                <a:path w="1983" h="1950" extrusionOk="0">
                  <a:moveTo>
                    <a:pt x="464" y="453"/>
                  </a:moveTo>
                  <a:lnTo>
                    <a:pt x="1247" y="648"/>
                  </a:lnTo>
                  <a:lnTo>
                    <a:pt x="1227" y="669"/>
                  </a:lnTo>
                  <a:cubicBezTo>
                    <a:pt x="1140" y="755"/>
                    <a:pt x="1140" y="897"/>
                    <a:pt x="1227" y="984"/>
                  </a:cubicBezTo>
                  <a:lnTo>
                    <a:pt x="1503" y="1260"/>
                  </a:lnTo>
                  <a:lnTo>
                    <a:pt x="1271" y="1492"/>
                  </a:lnTo>
                  <a:lnTo>
                    <a:pt x="995" y="1216"/>
                  </a:lnTo>
                  <a:cubicBezTo>
                    <a:pt x="952" y="1172"/>
                    <a:pt x="895" y="1150"/>
                    <a:pt x="837" y="1150"/>
                  </a:cubicBezTo>
                  <a:cubicBezTo>
                    <a:pt x="780" y="1150"/>
                    <a:pt x="723" y="1172"/>
                    <a:pt x="680" y="1216"/>
                  </a:cubicBezTo>
                  <a:lnTo>
                    <a:pt x="659" y="1236"/>
                  </a:lnTo>
                  <a:lnTo>
                    <a:pt x="464" y="453"/>
                  </a:lnTo>
                  <a:close/>
                  <a:moveTo>
                    <a:pt x="236" y="1"/>
                  </a:moveTo>
                  <a:cubicBezTo>
                    <a:pt x="178" y="1"/>
                    <a:pt x="120" y="24"/>
                    <a:pt x="78" y="66"/>
                  </a:cubicBezTo>
                  <a:cubicBezTo>
                    <a:pt x="22" y="121"/>
                    <a:pt x="1" y="202"/>
                    <a:pt x="19" y="278"/>
                  </a:cubicBezTo>
                  <a:lnTo>
                    <a:pt x="353" y="1616"/>
                  </a:lnTo>
                  <a:cubicBezTo>
                    <a:pt x="372" y="1693"/>
                    <a:pt x="433" y="1755"/>
                    <a:pt x="509" y="1777"/>
                  </a:cubicBezTo>
                  <a:cubicBezTo>
                    <a:pt x="529" y="1782"/>
                    <a:pt x="549" y="1785"/>
                    <a:pt x="569" y="1785"/>
                  </a:cubicBezTo>
                  <a:cubicBezTo>
                    <a:pt x="627" y="1785"/>
                    <a:pt x="685" y="1762"/>
                    <a:pt x="726" y="1720"/>
                  </a:cubicBezTo>
                  <a:lnTo>
                    <a:pt x="838" y="1608"/>
                  </a:lnTo>
                  <a:lnTo>
                    <a:pt x="1114" y="1885"/>
                  </a:lnTo>
                  <a:cubicBezTo>
                    <a:pt x="1157" y="1928"/>
                    <a:pt x="1215" y="1950"/>
                    <a:pt x="1272" y="1950"/>
                  </a:cubicBezTo>
                  <a:cubicBezTo>
                    <a:pt x="1329" y="1950"/>
                    <a:pt x="1386" y="1928"/>
                    <a:pt x="1429" y="1885"/>
                  </a:cubicBezTo>
                  <a:lnTo>
                    <a:pt x="1896" y="1417"/>
                  </a:lnTo>
                  <a:cubicBezTo>
                    <a:pt x="1983" y="1330"/>
                    <a:pt x="1983" y="1190"/>
                    <a:pt x="1896" y="1102"/>
                  </a:cubicBezTo>
                  <a:cubicBezTo>
                    <a:pt x="1892" y="1099"/>
                    <a:pt x="1891" y="1097"/>
                    <a:pt x="1891" y="1097"/>
                  </a:cubicBezTo>
                  <a:lnTo>
                    <a:pt x="1891" y="1097"/>
                  </a:lnTo>
                  <a:cubicBezTo>
                    <a:pt x="1891" y="1098"/>
                    <a:pt x="1896" y="1102"/>
                    <a:pt x="1896" y="1102"/>
                  </a:cubicBezTo>
                  <a:cubicBezTo>
                    <a:pt x="1896" y="1102"/>
                    <a:pt x="1863" y="1069"/>
                    <a:pt x="1620" y="827"/>
                  </a:cubicBezTo>
                  <a:lnTo>
                    <a:pt x="1731" y="715"/>
                  </a:lnTo>
                  <a:cubicBezTo>
                    <a:pt x="1788" y="658"/>
                    <a:pt x="1810" y="576"/>
                    <a:pt x="1788" y="498"/>
                  </a:cubicBezTo>
                  <a:cubicBezTo>
                    <a:pt x="1766" y="421"/>
                    <a:pt x="1705" y="361"/>
                    <a:pt x="1627" y="341"/>
                  </a:cubicBezTo>
                  <a:lnTo>
                    <a:pt x="289" y="7"/>
                  </a:lnTo>
                  <a:cubicBezTo>
                    <a:pt x="272" y="3"/>
                    <a:pt x="254"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6323615" y="4104614"/>
              <a:ext cx="155588" cy="145260"/>
            </a:xfrm>
            <a:custGeom>
              <a:avLst/>
              <a:gdLst/>
              <a:ahLst/>
              <a:cxnLst/>
              <a:rect l="l" t="t" r="r" b="b"/>
              <a:pathLst>
                <a:path w="5408" h="5049" extrusionOk="0">
                  <a:moveTo>
                    <a:pt x="717" y="391"/>
                  </a:moveTo>
                  <a:lnTo>
                    <a:pt x="717" y="718"/>
                  </a:lnTo>
                  <a:lnTo>
                    <a:pt x="391" y="718"/>
                  </a:lnTo>
                  <a:lnTo>
                    <a:pt x="391" y="391"/>
                  </a:lnTo>
                  <a:close/>
                  <a:moveTo>
                    <a:pt x="2868" y="391"/>
                  </a:moveTo>
                  <a:lnTo>
                    <a:pt x="2868" y="718"/>
                  </a:lnTo>
                  <a:lnTo>
                    <a:pt x="2540" y="718"/>
                  </a:lnTo>
                  <a:lnTo>
                    <a:pt x="2540" y="391"/>
                  </a:lnTo>
                  <a:close/>
                  <a:moveTo>
                    <a:pt x="5017" y="391"/>
                  </a:moveTo>
                  <a:lnTo>
                    <a:pt x="5017" y="718"/>
                  </a:lnTo>
                  <a:lnTo>
                    <a:pt x="4691" y="718"/>
                  </a:lnTo>
                  <a:lnTo>
                    <a:pt x="4691" y="391"/>
                  </a:lnTo>
                  <a:close/>
                  <a:moveTo>
                    <a:pt x="4301" y="748"/>
                  </a:moveTo>
                  <a:lnTo>
                    <a:pt x="4301" y="749"/>
                  </a:lnTo>
                  <a:lnTo>
                    <a:pt x="4301" y="887"/>
                  </a:lnTo>
                  <a:cubicBezTo>
                    <a:pt x="4301" y="1008"/>
                    <a:pt x="4400" y="1107"/>
                    <a:pt x="4521" y="1107"/>
                  </a:cubicBezTo>
                  <a:lnTo>
                    <a:pt x="4660" y="1107"/>
                  </a:lnTo>
                  <a:lnTo>
                    <a:pt x="4660" y="1972"/>
                  </a:lnTo>
                  <a:lnTo>
                    <a:pt x="4599" y="1972"/>
                  </a:lnTo>
                  <a:cubicBezTo>
                    <a:pt x="4401" y="1395"/>
                    <a:pt x="3902" y="932"/>
                    <a:pt x="3257" y="761"/>
                  </a:cubicBezTo>
                  <a:lnTo>
                    <a:pt x="3257" y="748"/>
                  </a:lnTo>
                  <a:close/>
                  <a:moveTo>
                    <a:pt x="2151" y="749"/>
                  </a:moveTo>
                  <a:lnTo>
                    <a:pt x="2151" y="761"/>
                  </a:lnTo>
                  <a:cubicBezTo>
                    <a:pt x="1506" y="932"/>
                    <a:pt x="1007" y="1395"/>
                    <a:pt x="809" y="1973"/>
                  </a:cubicBezTo>
                  <a:lnTo>
                    <a:pt x="748" y="1973"/>
                  </a:lnTo>
                  <a:lnTo>
                    <a:pt x="748" y="1107"/>
                  </a:lnTo>
                  <a:lnTo>
                    <a:pt x="886" y="1107"/>
                  </a:lnTo>
                  <a:cubicBezTo>
                    <a:pt x="1008" y="1107"/>
                    <a:pt x="1107" y="1008"/>
                    <a:pt x="1107" y="887"/>
                  </a:cubicBezTo>
                  <a:lnTo>
                    <a:pt x="1107" y="749"/>
                  </a:lnTo>
                  <a:close/>
                  <a:moveTo>
                    <a:pt x="717" y="2361"/>
                  </a:moveTo>
                  <a:lnTo>
                    <a:pt x="717" y="2689"/>
                  </a:lnTo>
                  <a:lnTo>
                    <a:pt x="391" y="2689"/>
                  </a:lnTo>
                  <a:lnTo>
                    <a:pt x="391" y="2361"/>
                  </a:lnTo>
                  <a:close/>
                  <a:moveTo>
                    <a:pt x="5017" y="2361"/>
                  </a:moveTo>
                  <a:lnTo>
                    <a:pt x="5017" y="2689"/>
                  </a:lnTo>
                  <a:lnTo>
                    <a:pt x="4691" y="2689"/>
                  </a:lnTo>
                  <a:lnTo>
                    <a:pt x="4691" y="2361"/>
                  </a:lnTo>
                  <a:close/>
                  <a:moveTo>
                    <a:pt x="3026" y="1107"/>
                  </a:moveTo>
                  <a:cubicBezTo>
                    <a:pt x="3765" y="1245"/>
                    <a:pt x="4301" y="1838"/>
                    <a:pt x="4301" y="2526"/>
                  </a:cubicBezTo>
                  <a:cubicBezTo>
                    <a:pt x="4301" y="3213"/>
                    <a:pt x="3768" y="3804"/>
                    <a:pt x="3030" y="3943"/>
                  </a:cubicBezTo>
                  <a:lnTo>
                    <a:pt x="2378" y="3943"/>
                  </a:lnTo>
                  <a:cubicBezTo>
                    <a:pt x="1640" y="3804"/>
                    <a:pt x="1107" y="3211"/>
                    <a:pt x="1107" y="2526"/>
                  </a:cubicBezTo>
                  <a:cubicBezTo>
                    <a:pt x="1107" y="1838"/>
                    <a:pt x="1642" y="1245"/>
                    <a:pt x="2382" y="1107"/>
                  </a:cubicBezTo>
                  <a:close/>
                  <a:moveTo>
                    <a:pt x="809" y="3078"/>
                  </a:moveTo>
                  <a:cubicBezTo>
                    <a:pt x="1007" y="3656"/>
                    <a:pt x="1506" y="4119"/>
                    <a:pt x="2151" y="4291"/>
                  </a:cubicBezTo>
                  <a:lnTo>
                    <a:pt x="2151" y="4301"/>
                  </a:lnTo>
                  <a:lnTo>
                    <a:pt x="1107" y="4301"/>
                  </a:lnTo>
                  <a:lnTo>
                    <a:pt x="1107" y="4163"/>
                  </a:lnTo>
                  <a:cubicBezTo>
                    <a:pt x="1107" y="4041"/>
                    <a:pt x="1008" y="3943"/>
                    <a:pt x="887" y="3943"/>
                  </a:cubicBezTo>
                  <a:lnTo>
                    <a:pt x="748" y="3943"/>
                  </a:lnTo>
                  <a:lnTo>
                    <a:pt x="748" y="3078"/>
                  </a:lnTo>
                  <a:close/>
                  <a:moveTo>
                    <a:pt x="4660" y="3078"/>
                  </a:moveTo>
                  <a:lnTo>
                    <a:pt x="4660" y="3943"/>
                  </a:lnTo>
                  <a:lnTo>
                    <a:pt x="4522" y="3943"/>
                  </a:lnTo>
                  <a:cubicBezTo>
                    <a:pt x="4400" y="3943"/>
                    <a:pt x="4301" y="4041"/>
                    <a:pt x="4301" y="4163"/>
                  </a:cubicBezTo>
                  <a:lnTo>
                    <a:pt x="4301" y="4301"/>
                  </a:lnTo>
                  <a:lnTo>
                    <a:pt x="3257" y="4301"/>
                  </a:lnTo>
                  <a:lnTo>
                    <a:pt x="3257" y="4291"/>
                  </a:lnTo>
                  <a:cubicBezTo>
                    <a:pt x="3902" y="4118"/>
                    <a:pt x="4401" y="3656"/>
                    <a:pt x="4599" y="3078"/>
                  </a:cubicBezTo>
                  <a:close/>
                  <a:moveTo>
                    <a:pt x="717" y="4332"/>
                  </a:moveTo>
                  <a:lnTo>
                    <a:pt x="717" y="4660"/>
                  </a:lnTo>
                  <a:lnTo>
                    <a:pt x="391" y="4660"/>
                  </a:lnTo>
                  <a:lnTo>
                    <a:pt x="391" y="4332"/>
                  </a:lnTo>
                  <a:close/>
                  <a:moveTo>
                    <a:pt x="2868" y="4332"/>
                  </a:moveTo>
                  <a:lnTo>
                    <a:pt x="2868" y="4660"/>
                  </a:lnTo>
                  <a:lnTo>
                    <a:pt x="2540" y="4660"/>
                  </a:lnTo>
                  <a:lnTo>
                    <a:pt x="2540" y="4332"/>
                  </a:lnTo>
                  <a:close/>
                  <a:moveTo>
                    <a:pt x="5017" y="4332"/>
                  </a:moveTo>
                  <a:lnTo>
                    <a:pt x="5017" y="4660"/>
                  </a:lnTo>
                  <a:lnTo>
                    <a:pt x="4691" y="4660"/>
                  </a:lnTo>
                  <a:lnTo>
                    <a:pt x="4691" y="4332"/>
                  </a:lnTo>
                  <a:close/>
                  <a:moveTo>
                    <a:pt x="222" y="1"/>
                  </a:moveTo>
                  <a:cubicBezTo>
                    <a:pt x="100" y="1"/>
                    <a:pt x="1" y="100"/>
                    <a:pt x="1" y="222"/>
                  </a:cubicBezTo>
                  <a:lnTo>
                    <a:pt x="1" y="887"/>
                  </a:lnTo>
                  <a:cubicBezTo>
                    <a:pt x="1" y="1008"/>
                    <a:pt x="100" y="1107"/>
                    <a:pt x="222" y="1107"/>
                  </a:cubicBezTo>
                  <a:lnTo>
                    <a:pt x="360" y="1107"/>
                  </a:lnTo>
                  <a:lnTo>
                    <a:pt x="360" y="1972"/>
                  </a:lnTo>
                  <a:lnTo>
                    <a:pt x="222" y="1972"/>
                  </a:lnTo>
                  <a:cubicBezTo>
                    <a:pt x="100" y="1972"/>
                    <a:pt x="1" y="2071"/>
                    <a:pt x="1" y="2193"/>
                  </a:cubicBezTo>
                  <a:lnTo>
                    <a:pt x="1" y="2858"/>
                  </a:lnTo>
                  <a:cubicBezTo>
                    <a:pt x="1" y="2979"/>
                    <a:pt x="100" y="3078"/>
                    <a:pt x="222" y="3078"/>
                  </a:cubicBezTo>
                  <a:lnTo>
                    <a:pt x="360" y="3078"/>
                  </a:lnTo>
                  <a:lnTo>
                    <a:pt x="360" y="3942"/>
                  </a:lnTo>
                  <a:lnTo>
                    <a:pt x="222" y="3942"/>
                  </a:lnTo>
                  <a:cubicBezTo>
                    <a:pt x="100" y="3942"/>
                    <a:pt x="1" y="4041"/>
                    <a:pt x="1" y="4163"/>
                  </a:cubicBezTo>
                  <a:lnTo>
                    <a:pt x="1" y="4828"/>
                  </a:lnTo>
                  <a:cubicBezTo>
                    <a:pt x="1" y="4949"/>
                    <a:pt x="100" y="5049"/>
                    <a:pt x="222" y="5049"/>
                  </a:cubicBezTo>
                  <a:lnTo>
                    <a:pt x="886" y="5049"/>
                  </a:lnTo>
                  <a:cubicBezTo>
                    <a:pt x="1008" y="5049"/>
                    <a:pt x="1107" y="4949"/>
                    <a:pt x="1107" y="4828"/>
                  </a:cubicBezTo>
                  <a:lnTo>
                    <a:pt x="1107" y="4690"/>
                  </a:lnTo>
                  <a:lnTo>
                    <a:pt x="2151" y="4690"/>
                  </a:lnTo>
                  <a:lnTo>
                    <a:pt x="2151" y="4828"/>
                  </a:lnTo>
                  <a:cubicBezTo>
                    <a:pt x="2151" y="4949"/>
                    <a:pt x="2250" y="5049"/>
                    <a:pt x="2372" y="5049"/>
                  </a:cubicBezTo>
                  <a:lnTo>
                    <a:pt x="3036" y="5049"/>
                  </a:lnTo>
                  <a:cubicBezTo>
                    <a:pt x="3158" y="5049"/>
                    <a:pt x="3257" y="4949"/>
                    <a:pt x="3257" y="4828"/>
                  </a:cubicBezTo>
                  <a:lnTo>
                    <a:pt x="3257" y="4690"/>
                  </a:lnTo>
                  <a:lnTo>
                    <a:pt x="4301" y="4690"/>
                  </a:lnTo>
                  <a:lnTo>
                    <a:pt x="4301" y="4828"/>
                  </a:lnTo>
                  <a:cubicBezTo>
                    <a:pt x="4301" y="4949"/>
                    <a:pt x="4400" y="5049"/>
                    <a:pt x="4521" y="5049"/>
                  </a:cubicBezTo>
                  <a:lnTo>
                    <a:pt x="5186" y="5049"/>
                  </a:lnTo>
                  <a:cubicBezTo>
                    <a:pt x="5308" y="5049"/>
                    <a:pt x="5407" y="4949"/>
                    <a:pt x="5407" y="4828"/>
                  </a:cubicBezTo>
                  <a:lnTo>
                    <a:pt x="5407" y="4163"/>
                  </a:lnTo>
                  <a:cubicBezTo>
                    <a:pt x="5407" y="4041"/>
                    <a:pt x="5308" y="3942"/>
                    <a:pt x="5186" y="3942"/>
                  </a:cubicBezTo>
                  <a:lnTo>
                    <a:pt x="5048" y="3942"/>
                  </a:lnTo>
                  <a:lnTo>
                    <a:pt x="5048" y="3078"/>
                  </a:lnTo>
                  <a:lnTo>
                    <a:pt x="5186" y="3078"/>
                  </a:lnTo>
                  <a:cubicBezTo>
                    <a:pt x="5308" y="3078"/>
                    <a:pt x="5407" y="2979"/>
                    <a:pt x="5407" y="2858"/>
                  </a:cubicBezTo>
                  <a:lnTo>
                    <a:pt x="5407" y="2193"/>
                  </a:lnTo>
                  <a:cubicBezTo>
                    <a:pt x="5407" y="2071"/>
                    <a:pt x="5308" y="1972"/>
                    <a:pt x="5186" y="1972"/>
                  </a:cubicBezTo>
                  <a:lnTo>
                    <a:pt x="5048" y="1972"/>
                  </a:lnTo>
                  <a:lnTo>
                    <a:pt x="5048" y="1107"/>
                  </a:lnTo>
                  <a:lnTo>
                    <a:pt x="5186" y="1107"/>
                  </a:lnTo>
                  <a:cubicBezTo>
                    <a:pt x="5308" y="1107"/>
                    <a:pt x="5407" y="1008"/>
                    <a:pt x="5407" y="887"/>
                  </a:cubicBezTo>
                  <a:lnTo>
                    <a:pt x="5407" y="222"/>
                  </a:lnTo>
                  <a:cubicBezTo>
                    <a:pt x="5407" y="100"/>
                    <a:pt x="5308" y="1"/>
                    <a:pt x="5186" y="1"/>
                  </a:cubicBezTo>
                  <a:lnTo>
                    <a:pt x="4521" y="1"/>
                  </a:lnTo>
                  <a:cubicBezTo>
                    <a:pt x="4400" y="1"/>
                    <a:pt x="4301" y="100"/>
                    <a:pt x="4301" y="222"/>
                  </a:cubicBezTo>
                  <a:lnTo>
                    <a:pt x="4301" y="360"/>
                  </a:lnTo>
                  <a:lnTo>
                    <a:pt x="3257" y="360"/>
                  </a:lnTo>
                  <a:lnTo>
                    <a:pt x="3257" y="222"/>
                  </a:lnTo>
                  <a:cubicBezTo>
                    <a:pt x="3257" y="100"/>
                    <a:pt x="3157" y="1"/>
                    <a:pt x="3036" y="1"/>
                  </a:cubicBezTo>
                  <a:lnTo>
                    <a:pt x="2372" y="1"/>
                  </a:lnTo>
                  <a:cubicBezTo>
                    <a:pt x="2250" y="1"/>
                    <a:pt x="2151" y="100"/>
                    <a:pt x="2151" y="222"/>
                  </a:cubicBezTo>
                  <a:lnTo>
                    <a:pt x="2151" y="360"/>
                  </a:lnTo>
                  <a:lnTo>
                    <a:pt x="1107" y="360"/>
                  </a:lnTo>
                  <a:lnTo>
                    <a:pt x="1107" y="222"/>
                  </a:lnTo>
                  <a:cubicBezTo>
                    <a:pt x="1107" y="100"/>
                    <a:pt x="1008"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2"/>
          <p:cNvGrpSpPr/>
          <p:nvPr/>
        </p:nvGrpSpPr>
        <p:grpSpPr>
          <a:xfrm>
            <a:off x="7187138" y="4028833"/>
            <a:ext cx="339659" cy="382353"/>
            <a:chOff x="5618059" y="4037637"/>
            <a:chExt cx="339659" cy="382353"/>
          </a:xfrm>
        </p:grpSpPr>
        <p:sp>
          <p:nvSpPr>
            <p:cNvPr id="1147" name="Google Shape;1147;p52"/>
            <p:cNvSpPr/>
            <p:nvPr/>
          </p:nvSpPr>
          <p:spPr>
            <a:xfrm>
              <a:off x="5618059" y="4037637"/>
              <a:ext cx="339659" cy="382353"/>
            </a:xfrm>
            <a:custGeom>
              <a:avLst/>
              <a:gdLst/>
              <a:ahLst/>
              <a:cxnLst/>
              <a:rect l="l" t="t" r="r" b="b"/>
              <a:pathLst>
                <a:path w="11806" h="13290" extrusionOk="0">
                  <a:moveTo>
                    <a:pt x="5903" y="0"/>
                  </a:moveTo>
                  <a:cubicBezTo>
                    <a:pt x="5847" y="0"/>
                    <a:pt x="5790" y="22"/>
                    <a:pt x="5747" y="65"/>
                  </a:cubicBezTo>
                  <a:lnTo>
                    <a:pt x="2877" y="2936"/>
                  </a:lnTo>
                  <a:lnTo>
                    <a:pt x="2877" y="1667"/>
                  </a:lnTo>
                  <a:cubicBezTo>
                    <a:pt x="2877" y="1546"/>
                    <a:pt x="2777" y="1447"/>
                    <a:pt x="2655" y="1447"/>
                  </a:cubicBezTo>
                  <a:lnTo>
                    <a:pt x="1276" y="1447"/>
                  </a:lnTo>
                  <a:cubicBezTo>
                    <a:pt x="1154" y="1447"/>
                    <a:pt x="1055" y="1546"/>
                    <a:pt x="1055" y="1667"/>
                  </a:cubicBezTo>
                  <a:lnTo>
                    <a:pt x="1055" y="2887"/>
                  </a:lnTo>
                  <a:cubicBezTo>
                    <a:pt x="1055" y="2995"/>
                    <a:pt x="1143" y="3082"/>
                    <a:pt x="1250" y="3082"/>
                  </a:cubicBezTo>
                  <a:cubicBezTo>
                    <a:pt x="1358" y="3082"/>
                    <a:pt x="1445" y="2995"/>
                    <a:pt x="1445" y="2887"/>
                  </a:cubicBezTo>
                  <a:lnTo>
                    <a:pt x="1445" y="1837"/>
                  </a:lnTo>
                  <a:lnTo>
                    <a:pt x="2487" y="1837"/>
                  </a:lnTo>
                  <a:lnTo>
                    <a:pt x="2487" y="3343"/>
                  </a:lnTo>
                  <a:cubicBezTo>
                    <a:pt x="2487" y="3432"/>
                    <a:pt x="2541" y="3513"/>
                    <a:pt x="2623" y="3547"/>
                  </a:cubicBezTo>
                  <a:cubicBezTo>
                    <a:pt x="2651" y="3558"/>
                    <a:pt x="2680" y="3564"/>
                    <a:pt x="2708" y="3564"/>
                  </a:cubicBezTo>
                  <a:cubicBezTo>
                    <a:pt x="2765" y="3564"/>
                    <a:pt x="2821" y="3541"/>
                    <a:pt x="2863" y="3499"/>
                  </a:cubicBezTo>
                  <a:lnTo>
                    <a:pt x="5903" y="460"/>
                  </a:lnTo>
                  <a:lnTo>
                    <a:pt x="11159" y="5716"/>
                  </a:lnTo>
                  <a:lnTo>
                    <a:pt x="10581" y="5716"/>
                  </a:lnTo>
                  <a:cubicBezTo>
                    <a:pt x="10460" y="5716"/>
                    <a:pt x="10361" y="5815"/>
                    <a:pt x="10361" y="5937"/>
                  </a:cubicBezTo>
                  <a:lnTo>
                    <a:pt x="10361" y="12901"/>
                  </a:lnTo>
                  <a:lnTo>
                    <a:pt x="1445" y="12901"/>
                  </a:lnTo>
                  <a:lnTo>
                    <a:pt x="1445" y="5937"/>
                  </a:lnTo>
                  <a:cubicBezTo>
                    <a:pt x="1445" y="5815"/>
                    <a:pt x="1345" y="5716"/>
                    <a:pt x="1223" y="5716"/>
                  </a:cubicBezTo>
                  <a:lnTo>
                    <a:pt x="645" y="5716"/>
                  </a:lnTo>
                  <a:lnTo>
                    <a:pt x="1388" y="4975"/>
                  </a:lnTo>
                  <a:cubicBezTo>
                    <a:pt x="1424" y="4939"/>
                    <a:pt x="1445" y="4889"/>
                    <a:pt x="1445" y="4837"/>
                  </a:cubicBezTo>
                  <a:lnTo>
                    <a:pt x="1445" y="3794"/>
                  </a:lnTo>
                  <a:cubicBezTo>
                    <a:pt x="1445" y="3686"/>
                    <a:pt x="1357" y="3600"/>
                    <a:pt x="1249" y="3600"/>
                  </a:cubicBezTo>
                  <a:cubicBezTo>
                    <a:pt x="1142" y="3600"/>
                    <a:pt x="1055" y="3686"/>
                    <a:pt x="1055" y="3794"/>
                  </a:cubicBezTo>
                  <a:lnTo>
                    <a:pt x="1055" y="4757"/>
                  </a:lnTo>
                  <a:lnTo>
                    <a:pt x="83" y="5729"/>
                  </a:lnTo>
                  <a:cubicBezTo>
                    <a:pt x="19" y="5793"/>
                    <a:pt x="0" y="5887"/>
                    <a:pt x="34" y="5969"/>
                  </a:cubicBezTo>
                  <a:cubicBezTo>
                    <a:pt x="68" y="6052"/>
                    <a:pt x="149" y="6106"/>
                    <a:pt x="238" y="6106"/>
                  </a:cubicBezTo>
                  <a:lnTo>
                    <a:pt x="1055" y="6106"/>
                  </a:lnTo>
                  <a:lnTo>
                    <a:pt x="1055" y="13069"/>
                  </a:lnTo>
                  <a:cubicBezTo>
                    <a:pt x="1055" y="13191"/>
                    <a:pt x="1154" y="13289"/>
                    <a:pt x="1276" y="13289"/>
                  </a:cubicBezTo>
                  <a:lnTo>
                    <a:pt x="10530" y="13289"/>
                  </a:lnTo>
                  <a:cubicBezTo>
                    <a:pt x="10652" y="13289"/>
                    <a:pt x="10751" y="13191"/>
                    <a:pt x="10751" y="13069"/>
                  </a:cubicBezTo>
                  <a:lnTo>
                    <a:pt x="10751" y="6106"/>
                  </a:lnTo>
                  <a:lnTo>
                    <a:pt x="11568" y="6106"/>
                  </a:lnTo>
                  <a:cubicBezTo>
                    <a:pt x="11657" y="6106"/>
                    <a:pt x="11736" y="6052"/>
                    <a:pt x="11771" y="5969"/>
                  </a:cubicBezTo>
                  <a:cubicBezTo>
                    <a:pt x="11806" y="5887"/>
                    <a:pt x="11787" y="5793"/>
                    <a:pt x="11723" y="5729"/>
                  </a:cubicBezTo>
                  <a:lnTo>
                    <a:pt x="6059" y="65"/>
                  </a:lnTo>
                  <a:cubicBezTo>
                    <a:pt x="6016" y="22"/>
                    <a:pt x="5960" y="0"/>
                    <a:pt x="5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5669011" y="4069054"/>
              <a:ext cx="237755" cy="330136"/>
            </a:xfrm>
            <a:custGeom>
              <a:avLst/>
              <a:gdLst/>
              <a:ahLst/>
              <a:cxnLst/>
              <a:rect l="l" t="t" r="r" b="b"/>
              <a:pathLst>
                <a:path w="8264" h="11475" extrusionOk="0">
                  <a:moveTo>
                    <a:pt x="4132" y="1"/>
                  </a:moveTo>
                  <a:cubicBezTo>
                    <a:pt x="4075" y="1"/>
                    <a:pt x="4018" y="23"/>
                    <a:pt x="3975" y="66"/>
                  </a:cubicBezTo>
                  <a:lnTo>
                    <a:pt x="65" y="3976"/>
                  </a:lnTo>
                  <a:cubicBezTo>
                    <a:pt x="23" y="4018"/>
                    <a:pt x="0" y="4074"/>
                    <a:pt x="0" y="4133"/>
                  </a:cubicBezTo>
                  <a:lnTo>
                    <a:pt x="0" y="11252"/>
                  </a:lnTo>
                  <a:cubicBezTo>
                    <a:pt x="0" y="11374"/>
                    <a:pt x="100" y="11475"/>
                    <a:pt x="223" y="11475"/>
                  </a:cubicBezTo>
                  <a:lnTo>
                    <a:pt x="8041" y="11475"/>
                  </a:lnTo>
                  <a:cubicBezTo>
                    <a:pt x="8164" y="11475"/>
                    <a:pt x="8263" y="11374"/>
                    <a:pt x="8263" y="11252"/>
                  </a:cubicBezTo>
                  <a:lnTo>
                    <a:pt x="8263" y="6715"/>
                  </a:lnTo>
                  <a:cubicBezTo>
                    <a:pt x="8263" y="6607"/>
                    <a:pt x="8177" y="6520"/>
                    <a:pt x="8069" y="6520"/>
                  </a:cubicBezTo>
                  <a:cubicBezTo>
                    <a:pt x="7962" y="6520"/>
                    <a:pt x="7875" y="6607"/>
                    <a:pt x="7875" y="6715"/>
                  </a:cubicBezTo>
                  <a:lnTo>
                    <a:pt x="7875" y="11085"/>
                  </a:lnTo>
                  <a:lnTo>
                    <a:pt x="389" y="11085"/>
                  </a:lnTo>
                  <a:lnTo>
                    <a:pt x="389" y="4202"/>
                  </a:lnTo>
                  <a:lnTo>
                    <a:pt x="4132" y="459"/>
                  </a:lnTo>
                  <a:lnTo>
                    <a:pt x="7875" y="4202"/>
                  </a:lnTo>
                  <a:lnTo>
                    <a:pt x="7875" y="5807"/>
                  </a:lnTo>
                  <a:cubicBezTo>
                    <a:pt x="7875" y="5914"/>
                    <a:pt x="7962" y="6001"/>
                    <a:pt x="8069" y="6001"/>
                  </a:cubicBezTo>
                  <a:cubicBezTo>
                    <a:pt x="8177" y="6001"/>
                    <a:pt x="8263" y="5914"/>
                    <a:pt x="8263" y="5807"/>
                  </a:cubicBezTo>
                  <a:lnTo>
                    <a:pt x="8263" y="4133"/>
                  </a:lnTo>
                  <a:cubicBezTo>
                    <a:pt x="8263" y="4073"/>
                    <a:pt x="8241" y="4018"/>
                    <a:pt x="8198" y="3976"/>
                  </a:cubicBezTo>
                  <a:lnTo>
                    <a:pt x="4289" y="66"/>
                  </a:lnTo>
                  <a:cubicBezTo>
                    <a:pt x="4246" y="23"/>
                    <a:pt x="4189" y="1"/>
                    <a:pt x="4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689582" y="4192535"/>
              <a:ext cx="196585" cy="155387"/>
            </a:xfrm>
            <a:custGeom>
              <a:avLst/>
              <a:gdLst/>
              <a:ahLst/>
              <a:cxnLst/>
              <a:rect l="l" t="t" r="r" b="b"/>
              <a:pathLst>
                <a:path w="6833" h="5401" extrusionOk="0">
                  <a:moveTo>
                    <a:pt x="4296" y="390"/>
                  </a:moveTo>
                  <a:lnTo>
                    <a:pt x="4296" y="716"/>
                  </a:lnTo>
                  <a:lnTo>
                    <a:pt x="2538" y="716"/>
                  </a:lnTo>
                  <a:lnTo>
                    <a:pt x="2538" y="390"/>
                  </a:lnTo>
                  <a:close/>
                  <a:moveTo>
                    <a:pt x="6444" y="1105"/>
                  </a:moveTo>
                  <a:lnTo>
                    <a:pt x="6444" y="1996"/>
                  </a:lnTo>
                  <a:lnTo>
                    <a:pt x="5705" y="2291"/>
                  </a:lnTo>
                  <a:cubicBezTo>
                    <a:pt x="5646" y="2204"/>
                    <a:pt x="5547" y="2148"/>
                    <a:pt x="5435" y="2148"/>
                  </a:cubicBezTo>
                  <a:lnTo>
                    <a:pt x="4979" y="2148"/>
                  </a:lnTo>
                  <a:cubicBezTo>
                    <a:pt x="4800" y="2148"/>
                    <a:pt x="4654" y="2293"/>
                    <a:pt x="4654" y="2472"/>
                  </a:cubicBezTo>
                  <a:lnTo>
                    <a:pt x="4654" y="2712"/>
                  </a:lnTo>
                  <a:lnTo>
                    <a:pt x="3444" y="3196"/>
                  </a:lnTo>
                  <a:cubicBezTo>
                    <a:pt x="3436" y="3199"/>
                    <a:pt x="3426" y="3201"/>
                    <a:pt x="3417" y="3201"/>
                  </a:cubicBezTo>
                  <a:cubicBezTo>
                    <a:pt x="3408" y="3201"/>
                    <a:pt x="3399" y="3199"/>
                    <a:pt x="3390" y="3196"/>
                  </a:cubicBezTo>
                  <a:lnTo>
                    <a:pt x="2180" y="2712"/>
                  </a:lnTo>
                  <a:lnTo>
                    <a:pt x="2180" y="2472"/>
                  </a:lnTo>
                  <a:cubicBezTo>
                    <a:pt x="2180" y="2293"/>
                    <a:pt x="2035" y="2148"/>
                    <a:pt x="1856" y="2148"/>
                  </a:cubicBezTo>
                  <a:lnTo>
                    <a:pt x="1400" y="2148"/>
                  </a:lnTo>
                  <a:cubicBezTo>
                    <a:pt x="1287" y="2148"/>
                    <a:pt x="1189" y="2204"/>
                    <a:pt x="1130" y="2291"/>
                  </a:cubicBezTo>
                  <a:lnTo>
                    <a:pt x="391" y="1996"/>
                  </a:lnTo>
                  <a:lnTo>
                    <a:pt x="391" y="1105"/>
                  </a:lnTo>
                  <a:close/>
                  <a:moveTo>
                    <a:pt x="1791" y="2537"/>
                  </a:moveTo>
                  <a:lnTo>
                    <a:pt x="1791" y="3222"/>
                  </a:lnTo>
                  <a:lnTo>
                    <a:pt x="1464" y="3222"/>
                  </a:lnTo>
                  <a:lnTo>
                    <a:pt x="1464" y="2537"/>
                  </a:lnTo>
                  <a:close/>
                  <a:moveTo>
                    <a:pt x="5370" y="2537"/>
                  </a:moveTo>
                  <a:lnTo>
                    <a:pt x="5370" y="3222"/>
                  </a:lnTo>
                  <a:lnTo>
                    <a:pt x="5043" y="3222"/>
                  </a:lnTo>
                  <a:lnTo>
                    <a:pt x="5043" y="2537"/>
                  </a:lnTo>
                  <a:close/>
                  <a:moveTo>
                    <a:pt x="2344" y="0"/>
                  </a:moveTo>
                  <a:cubicBezTo>
                    <a:pt x="2236" y="0"/>
                    <a:pt x="2148" y="87"/>
                    <a:pt x="2148" y="195"/>
                  </a:cubicBezTo>
                  <a:lnTo>
                    <a:pt x="2148" y="716"/>
                  </a:lnTo>
                  <a:lnTo>
                    <a:pt x="343" y="716"/>
                  </a:lnTo>
                  <a:cubicBezTo>
                    <a:pt x="155" y="716"/>
                    <a:pt x="1" y="870"/>
                    <a:pt x="1" y="1058"/>
                  </a:cubicBezTo>
                  <a:lnTo>
                    <a:pt x="1" y="5058"/>
                  </a:lnTo>
                  <a:cubicBezTo>
                    <a:pt x="1" y="5247"/>
                    <a:pt x="155" y="5400"/>
                    <a:pt x="343" y="5400"/>
                  </a:cubicBezTo>
                  <a:lnTo>
                    <a:pt x="912" y="5400"/>
                  </a:lnTo>
                  <a:cubicBezTo>
                    <a:pt x="1019" y="5400"/>
                    <a:pt x="1106" y="5313"/>
                    <a:pt x="1106" y="5206"/>
                  </a:cubicBezTo>
                  <a:cubicBezTo>
                    <a:pt x="1106" y="5098"/>
                    <a:pt x="1019" y="5012"/>
                    <a:pt x="912" y="5012"/>
                  </a:cubicBezTo>
                  <a:lnTo>
                    <a:pt x="391" y="5012"/>
                  </a:lnTo>
                  <a:lnTo>
                    <a:pt x="391" y="2415"/>
                  </a:lnTo>
                  <a:lnTo>
                    <a:pt x="1075" y="2689"/>
                  </a:lnTo>
                  <a:lnTo>
                    <a:pt x="1075" y="3286"/>
                  </a:lnTo>
                  <a:cubicBezTo>
                    <a:pt x="1075" y="3465"/>
                    <a:pt x="1221" y="3611"/>
                    <a:pt x="1400" y="3611"/>
                  </a:cubicBezTo>
                  <a:lnTo>
                    <a:pt x="1856" y="3611"/>
                  </a:lnTo>
                  <a:cubicBezTo>
                    <a:pt x="2035" y="3611"/>
                    <a:pt x="2180" y="3465"/>
                    <a:pt x="2180" y="3286"/>
                  </a:cubicBezTo>
                  <a:lnTo>
                    <a:pt x="2180" y="3131"/>
                  </a:lnTo>
                  <a:lnTo>
                    <a:pt x="3245" y="3557"/>
                  </a:lnTo>
                  <a:cubicBezTo>
                    <a:pt x="3301" y="3579"/>
                    <a:pt x="3359" y="3590"/>
                    <a:pt x="3417" y="3590"/>
                  </a:cubicBezTo>
                  <a:cubicBezTo>
                    <a:pt x="3475" y="3590"/>
                    <a:pt x="3533" y="3579"/>
                    <a:pt x="3589" y="3557"/>
                  </a:cubicBezTo>
                  <a:lnTo>
                    <a:pt x="4654" y="3131"/>
                  </a:lnTo>
                  <a:lnTo>
                    <a:pt x="4654" y="3286"/>
                  </a:lnTo>
                  <a:cubicBezTo>
                    <a:pt x="4654" y="3465"/>
                    <a:pt x="4799" y="3611"/>
                    <a:pt x="4978" y="3611"/>
                  </a:cubicBezTo>
                  <a:lnTo>
                    <a:pt x="5435" y="3611"/>
                  </a:lnTo>
                  <a:cubicBezTo>
                    <a:pt x="5614" y="3611"/>
                    <a:pt x="5760" y="3465"/>
                    <a:pt x="5760" y="3286"/>
                  </a:cubicBezTo>
                  <a:lnTo>
                    <a:pt x="5760" y="2688"/>
                  </a:lnTo>
                  <a:lnTo>
                    <a:pt x="6444" y="2415"/>
                  </a:lnTo>
                  <a:lnTo>
                    <a:pt x="6444" y="5011"/>
                  </a:lnTo>
                  <a:lnTo>
                    <a:pt x="1819" y="5011"/>
                  </a:lnTo>
                  <a:lnTo>
                    <a:pt x="1819" y="5012"/>
                  </a:lnTo>
                  <a:cubicBezTo>
                    <a:pt x="1712" y="5012"/>
                    <a:pt x="1624" y="5098"/>
                    <a:pt x="1624" y="5206"/>
                  </a:cubicBezTo>
                  <a:cubicBezTo>
                    <a:pt x="1624" y="5313"/>
                    <a:pt x="1712" y="5400"/>
                    <a:pt x="1819" y="5400"/>
                  </a:cubicBezTo>
                  <a:lnTo>
                    <a:pt x="6491" y="5400"/>
                  </a:lnTo>
                  <a:cubicBezTo>
                    <a:pt x="6680" y="5400"/>
                    <a:pt x="6833" y="5247"/>
                    <a:pt x="6833" y="5058"/>
                  </a:cubicBezTo>
                  <a:lnTo>
                    <a:pt x="6833" y="1058"/>
                  </a:lnTo>
                  <a:cubicBezTo>
                    <a:pt x="6833" y="870"/>
                    <a:pt x="6680" y="716"/>
                    <a:pt x="6491" y="716"/>
                  </a:cubicBezTo>
                  <a:lnTo>
                    <a:pt x="4686" y="716"/>
                  </a:lnTo>
                  <a:lnTo>
                    <a:pt x="4686" y="195"/>
                  </a:lnTo>
                  <a:cubicBezTo>
                    <a:pt x="4686" y="87"/>
                    <a:pt x="4599" y="0"/>
                    <a:pt x="4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2"/>
          <p:cNvGrpSpPr/>
          <p:nvPr/>
        </p:nvGrpSpPr>
        <p:grpSpPr>
          <a:xfrm>
            <a:off x="6371304" y="4054583"/>
            <a:ext cx="382382" cy="330855"/>
            <a:chOff x="4992513" y="4063386"/>
            <a:chExt cx="382382" cy="330855"/>
          </a:xfrm>
        </p:grpSpPr>
        <p:sp>
          <p:nvSpPr>
            <p:cNvPr id="1151" name="Google Shape;1151;p52"/>
            <p:cNvSpPr/>
            <p:nvPr/>
          </p:nvSpPr>
          <p:spPr>
            <a:xfrm>
              <a:off x="4992513" y="4063386"/>
              <a:ext cx="382382" cy="330855"/>
            </a:xfrm>
            <a:custGeom>
              <a:avLst/>
              <a:gdLst/>
              <a:ahLst/>
              <a:cxnLst/>
              <a:rect l="l" t="t" r="r" b="b"/>
              <a:pathLst>
                <a:path w="13291" h="11500" extrusionOk="0">
                  <a:moveTo>
                    <a:pt x="2510" y="1107"/>
                  </a:moveTo>
                  <a:lnTo>
                    <a:pt x="2510" y="7168"/>
                  </a:lnTo>
                  <a:lnTo>
                    <a:pt x="1107" y="7168"/>
                  </a:lnTo>
                  <a:lnTo>
                    <a:pt x="1107" y="1107"/>
                  </a:lnTo>
                  <a:close/>
                  <a:moveTo>
                    <a:pt x="7226" y="8991"/>
                  </a:moveTo>
                  <a:lnTo>
                    <a:pt x="7788" y="10393"/>
                  </a:lnTo>
                  <a:lnTo>
                    <a:pt x="5503" y="10393"/>
                  </a:lnTo>
                  <a:lnTo>
                    <a:pt x="6066" y="8991"/>
                  </a:lnTo>
                  <a:close/>
                  <a:moveTo>
                    <a:pt x="8412" y="10783"/>
                  </a:moveTo>
                  <a:cubicBezTo>
                    <a:pt x="8516" y="10783"/>
                    <a:pt x="8601" y="10867"/>
                    <a:pt x="8601" y="10972"/>
                  </a:cubicBezTo>
                  <a:lnTo>
                    <a:pt x="8601" y="11109"/>
                  </a:lnTo>
                  <a:lnTo>
                    <a:pt x="4691" y="11109"/>
                  </a:lnTo>
                  <a:lnTo>
                    <a:pt x="4691" y="10972"/>
                  </a:lnTo>
                  <a:cubicBezTo>
                    <a:pt x="4691" y="10867"/>
                    <a:pt x="4776" y="10783"/>
                    <a:pt x="4880" y="10783"/>
                  </a:cubicBezTo>
                  <a:close/>
                  <a:moveTo>
                    <a:pt x="900" y="1"/>
                  </a:moveTo>
                  <a:cubicBezTo>
                    <a:pt x="404" y="1"/>
                    <a:pt x="1" y="404"/>
                    <a:pt x="1" y="900"/>
                  </a:cubicBezTo>
                  <a:lnTo>
                    <a:pt x="1" y="8091"/>
                  </a:lnTo>
                  <a:cubicBezTo>
                    <a:pt x="1" y="8588"/>
                    <a:pt x="405" y="8991"/>
                    <a:pt x="900" y="8991"/>
                  </a:cubicBezTo>
                  <a:lnTo>
                    <a:pt x="2545" y="8991"/>
                  </a:lnTo>
                  <a:cubicBezTo>
                    <a:pt x="2653" y="8991"/>
                    <a:pt x="2740" y="8904"/>
                    <a:pt x="2740" y="8796"/>
                  </a:cubicBezTo>
                  <a:cubicBezTo>
                    <a:pt x="2740" y="8689"/>
                    <a:pt x="2653" y="8601"/>
                    <a:pt x="2545" y="8601"/>
                  </a:cubicBezTo>
                  <a:lnTo>
                    <a:pt x="900" y="8601"/>
                  </a:lnTo>
                  <a:cubicBezTo>
                    <a:pt x="619" y="8601"/>
                    <a:pt x="391" y="8373"/>
                    <a:pt x="391" y="8091"/>
                  </a:cubicBezTo>
                  <a:lnTo>
                    <a:pt x="391" y="7558"/>
                  </a:lnTo>
                  <a:lnTo>
                    <a:pt x="12902" y="7558"/>
                  </a:lnTo>
                  <a:lnTo>
                    <a:pt x="12902" y="8091"/>
                  </a:lnTo>
                  <a:cubicBezTo>
                    <a:pt x="12902" y="8373"/>
                    <a:pt x="12673" y="8601"/>
                    <a:pt x="12392" y="8601"/>
                  </a:cubicBezTo>
                  <a:lnTo>
                    <a:pt x="3453" y="8601"/>
                  </a:lnTo>
                  <a:cubicBezTo>
                    <a:pt x="3346" y="8601"/>
                    <a:pt x="3259" y="8689"/>
                    <a:pt x="3259" y="8796"/>
                  </a:cubicBezTo>
                  <a:cubicBezTo>
                    <a:pt x="3259" y="8904"/>
                    <a:pt x="3346" y="8991"/>
                    <a:pt x="3453" y="8991"/>
                  </a:cubicBezTo>
                  <a:lnTo>
                    <a:pt x="5647" y="8991"/>
                  </a:lnTo>
                  <a:lnTo>
                    <a:pt x="5084" y="10393"/>
                  </a:lnTo>
                  <a:lnTo>
                    <a:pt x="4880" y="10393"/>
                  </a:lnTo>
                  <a:cubicBezTo>
                    <a:pt x="4562" y="10393"/>
                    <a:pt x="4301" y="10653"/>
                    <a:pt x="4301" y="10972"/>
                  </a:cubicBezTo>
                  <a:lnTo>
                    <a:pt x="4301" y="11278"/>
                  </a:lnTo>
                  <a:cubicBezTo>
                    <a:pt x="4301" y="11400"/>
                    <a:pt x="4401" y="11499"/>
                    <a:pt x="4523" y="11499"/>
                  </a:cubicBezTo>
                  <a:lnTo>
                    <a:pt x="8770" y="11499"/>
                  </a:lnTo>
                  <a:cubicBezTo>
                    <a:pt x="8892" y="11499"/>
                    <a:pt x="8991" y="11400"/>
                    <a:pt x="8991" y="11278"/>
                  </a:cubicBezTo>
                  <a:lnTo>
                    <a:pt x="8991" y="10972"/>
                  </a:lnTo>
                  <a:cubicBezTo>
                    <a:pt x="8991" y="10653"/>
                    <a:pt x="8731" y="10393"/>
                    <a:pt x="8412" y="10393"/>
                  </a:cubicBezTo>
                  <a:lnTo>
                    <a:pt x="8208" y="10393"/>
                  </a:lnTo>
                  <a:lnTo>
                    <a:pt x="7646" y="8991"/>
                  </a:lnTo>
                  <a:lnTo>
                    <a:pt x="12392" y="8991"/>
                  </a:lnTo>
                  <a:cubicBezTo>
                    <a:pt x="12888" y="8991"/>
                    <a:pt x="13291" y="8588"/>
                    <a:pt x="13291" y="8091"/>
                  </a:cubicBezTo>
                  <a:lnTo>
                    <a:pt x="13291" y="900"/>
                  </a:lnTo>
                  <a:cubicBezTo>
                    <a:pt x="13291" y="404"/>
                    <a:pt x="12888" y="1"/>
                    <a:pt x="12392" y="1"/>
                  </a:cubicBezTo>
                  <a:lnTo>
                    <a:pt x="3062" y="1"/>
                  </a:lnTo>
                  <a:cubicBezTo>
                    <a:pt x="2955" y="1"/>
                    <a:pt x="2868" y="88"/>
                    <a:pt x="2868" y="195"/>
                  </a:cubicBezTo>
                  <a:cubicBezTo>
                    <a:pt x="2868" y="303"/>
                    <a:pt x="2955" y="390"/>
                    <a:pt x="3062" y="390"/>
                  </a:cubicBezTo>
                  <a:lnTo>
                    <a:pt x="12392" y="390"/>
                  </a:lnTo>
                  <a:cubicBezTo>
                    <a:pt x="12673" y="390"/>
                    <a:pt x="12902" y="619"/>
                    <a:pt x="12902" y="899"/>
                  </a:cubicBezTo>
                  <a:lnTo>
                    <a:pt x="12902" y="7168"/>
                  </a:lnTo>
                  <a:lnTo>
                    <a:pt x="12574" y="7168"/>
                  </a:lnTo>
                  <a:lnTo>
                    <a:pt x="12574" y="4209"/>
                  </a:lnTo>
                  <a:cubicBezTo>
                    <a:pt x="12574" y="4101"/>
                    <a:pt x="12488" y="4015"/>
                    <a:pt x="12380" y="4015"/>
                  </a:cubicBezTo>
                  <a:cubicBezTo>
                    <a:pt x="12273" y="4015"/>
                    <a:pt x="12185" y="4101"/>
                    <a:pt x="12185" y="4209"/>
                  </a:cubicBezTo>
                  <a:lnTo>
                    <a:pt x="12185" y="7168"/>
                  </a:lnTo>
                  <a:lnTo>
                    <a:pt x="2899" y="7168"/>
                  </a:lnTo>
                  <a:lnTo>
                    <a:pt x="2899" y="1107"/>
                  </a:lnTo>
                  <a:lnTo>
                    <a:pt x="12185" y="1107"/>
                  </a:lnTo>
                  <a:lnTo>
                    <a:pt x="12185" y="3301"/>
                  </a:lnTo>
                  <a:cubicBezTo>
                    <a:pt x="12185" y="3408"/>
                    <a:pt x="12273" y="3496"/>
                    <a:pt x="12380" y="3496"/>
                  </a:cubicBezTo>
                  <a:cubicBezTo>
                    <a:pt x="12488" y="3496"/>
                    <a:pt x="12574" y="3408"/>
                    <a:pt x="12574" y="3301"/>
                  </a:cubicBezTo>
                  <a:lnTo>
                    <a:pt x="12574" y="913"/>
                  </a:lnTo>
                  <a:cubicBezTo>
                    <a:pt x="12574" y="805"/>
                    <a:pt x="12488" y="717"/>
                    <a:pt x="12380" y="717"/>
                  </a:cubicBezTo>
                  <a:lnTo>
                    <a:pt x="913" y="717"/>
                  </a:lnTo>
                  <a:cubicBezTo>
                    <a:pt x="805" y="717"/>
                    <a:pt x="719" y="805"/>
                    <a:pt x="719" y="913"/>
                  </a:cubicBezTo>
                  <a:lnTo>
                    <a:pt x="719" y="7168"/>
                  </a:lnTo>
                  <a:lnTo>
                    <a:pt x="391" y="7168"/>
                  </a:lnTo>
                  <a:lnTo>
                    <a:pt x="391" y="900"/>
                  </a:lnTo>
                  <a:cubicBezTo>
                    <a:pt x="391" y="619"/>
                    <a:pt x="619" y="391"/>
                    <a:pt x="900" y="391"/>
                  </a:cubicBezTo>
                  <a:lnTo>
                    <a:pt x="2155" y="391"/>
                  </a:lnTo>
                  <a:cubicBezTo>
                    <a:pt x="2262" y="391"/>
                    <a:pt x="2349" y="303"/>
                    <a:pt x="2349" y="195"/>
                  </a:cubicBezTo>
                  <a:cubicBezTo>
                    <a:pt x="2349" y="88"/>
                    <a:pt x="2262"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5157509" y="4290209"/>
              <a:ext cx="52448" cy="11249"/>
            </a:xfrm>
            <a:custGeom>
              <a:avLst/>
              <a:gdLst/>
              <a:ahLst/>
              <a:cxnLst/>
              <a:rect l="l" t="t" r="r" b="b"/>
              <a:pathLst>
                <a:path w="1823" h="391" extrusionOk="0">
                  <a:moveTo>
                    <a:pt x="194" y="1"/>
                  </a:moveTo>
                  <a:cubicBezTo>
                    <a:pt x="87" y="1"/>
                    <a:pt x="0" y="87"/>
                    <a:pt x="0" y="195"/>
                  </a:cubicBezTo>
                  <a:cubicBezTo>
                    <a:pt x="0" y="302"/>
                    <a:pt x="87" y="390"/>
                    <a:pt x="194" y="390"/>
                  </a:cubicBezTo>
                  <a:lnTo>
                    <a:pt x="1627" y="390"/>
                  </a:lnTo>
                  <a:cubicBezTo>
                    <a:pt x="1735" y="390"/>
                    <a:pt x="1823" y="302"/>
                    <a:pt x="1823" y="195"/>
                  </a:cubicBezTo>
                  <a:cubicBezTo>
                    <a:pt x="1823" y="87"/>
                    <a:pt x="1735" y="1"/>
                    <a:pt x="1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5033798" y="4104642"/>
              <a:ext cx="21520" cy="11220"/>
            </a:xfrm>
            <a:custGeom>
              <a:avLst/>
              <a:gdLst/>
              <a:ahLst/>
              <a:cxnLst/>
              <a:rect l="l" t="t" r="r" b="b"/>
              <a:pathLst>
                <a:path w="748" h="390" extrusionOk="0">
                  <a:moveTo>
                    <a:pt x="194" y="1"/>
                  </a:moveTo>
                  <a:cubicBezTo>
                    <a:pt x="87" y="1"/>
                    <a:pt x="0" y="88"/>
                    <a:pt x="0" y="195"/>
                  </a:cubicBezTo>
                  <a:cubicBezTo>
                    <a:pt x="0" y="303"/>
                    <a:pt x="87" y="390"/>
                    <a:pt x="194" y="390"/>
                  </a:cubicBezTo>
                  <a:lnTo>
                    <a:pt x="553" y="390"/>
                  </a:lnTo>
                  <a:cubicBezTo>
                    <a:pt x="661" y="390"/>
                    <a:pt x="748" y="303"/>
                    <a:pt x="748" y="195"/>
                  </a:cubicBezTo>
                  <a:cubicBezTo>
                    <a:pt x="748" y="88"/>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2"/>
            <p:cNvSpPr/>
            <p:nvPr/>
          </p:nvSpPr>
          <p:spPr>
            <a:xfrm>
              <a:off x="5033798" y="4176826"/>
              <a:ext cx="21520" cy="11192"/>
            </a:xfrm>
            <a:custGeom>
              <a:avLst/>
              <a:gdLst/>
              <a:ahLst/>
              <a:cxnLst/>
              <a:rect l="l" t="t" r="r" b="b"/>
              <a:pathLst>
                <a:path w="748" h="389" extrusionOk="0">
                  <a:moveTo>
                    <a:pt x="194" y="0"/>
                  </a:moveTo>
                  <a:cubicBezTo>
                    <a:pt x="87" y="0"/>
                    <a:pt x="0" y="87"/>
                    <a:pt x="0" y="195"/>
                  </a:cubicBezTo>
                  <a:cubicBezTo>
                    <a:pt x="0" y="302"/>
                    <a:pt x="87" y="389"/>
                    <a:pt x="194" y="389"/>
                  </a:cubicBezTo>
                  <a:lnTo>
                    <a:pt x="553" y="389"/>
                  </a:lnTo>
                  <a:cubicBezTo>
                    <a:pt x="661" y="389"/>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2"/>
            <p:cNvSpPr/>
            <p:nvPr/>
          </p:nvSpPr>
          <p:spPr>
            <a:xfrm>
              <a:off x="5033798" y="4248981"/>
              <a:ext cx="21520" cy="11220"/>
            </a:xfrm>
            <a:custGeom>
              <a:avLst/>
              <a:gdLst/>
              <a:ahLst/>
              <a:cxnLst/>
              <a:rect l="l" t="t" r="r" b="b"/>
              <a:pathLst>
                <a:path w="748" h="390" extrusionOk="0">
                  <a:moveTo>
                    <a:pt x="194" y="1"/>
                  </a:moveTo>
                  <a:cubicBezTo>
                    <a:pt x="87" y="1"/>
                    <a:pt x="0" y="87"/>
                    <a:pt x="0" y="195"/>
                  </a:cubicBezTo>
                  <a:cubicBezTo>
                    <a:pt x="0" y="302"/>
                    <a:pt x="87" y="389"/>
                    <a:pt x="194" y="389"/>
                  </a:cubicBezTo>
                  <a:lnTo>
                    <a:pt x="553" y="389"/>
                  </a:lnTo>
                  <a:cubicBezTo>
                    <a:pt x="661" y="389"/>
                    <a:pt x="748" y="302"/>
                    <a:pt x="748" y="195"/>
                  </a:cubicBezTo>
                  <a:cubicBezTo>
                    <a:pt x="748" y="87"/>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5209036" y="4104642"/>
              <a:ext cx="42148" cy="11220"/>
            </a:xfrm>
            <a:custGeom>
              <a:avLst/>
              <a:gdLst/>
              <a:ahLst/>
              <a:cxnLst/>
              <a:rect l="l" t="t" r="r" b="b"/>
              <a:pathLst>
                <a:path w="1465" h="390" extrusionOk="0">
                  <a:moveTo>
                    <a:pt x="195" y="1"/>
                  </a:moveTo>
                  <a:cubicBezTo>
                    <a:pt x="88" y="1"/>
                    <a:pt x="1" y="88"/>
                    <a:pt x="1" y="195"/>
                  </a:cubicBezTo>
                  <a:cubicBezTo>
                    <a:pt x="1" y="303"/>
                    <a:pt x="88" y="390"/>
                    <a:pt x="195" y="390"/>
                  </a:cubicBezTo>
                  <a:lnTo>
                    <a:pt x="1271" y="390"/>
                  </a:lnTo>
                  <a:cubicBezTo>
                    <a:pt x="1378" y="390"/>
                    <a:pt x="1465" y="303"/>
                    <a:pt x="1465" y="195"/>
                  </a:cubicBezTo>
                  <a:cubicBezTo>
                    <a:pt x="1465" y="88"/>
                    <a:pt x="1378"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2"/>
            <p:cNvSpPr/>
            <p:nvPr/>
          </p:nvSpPr>
          <p:spPr>
            <a:xfrm>
              <a:off x="5085325" y="4104642"/>
              <a:ext cx="114332" cy="11220"/>
            </a:xfrm>
            <a:custGeom>
              <a:avLst/>
              <a:gdLst/>
              <a:ahLst/>
              <a:cxnLst/>
              <a:rect l="l" t="t" r="r" b="b"/>
              <a:pathLst>
                <a:path w="3974" h="390" extrusionOk="0">
                  <a:moveTo>
                    <a:pt x="195" y="1"/>
                  </a:moveTo>
                  <a:cubicBezTo>
                    <a:pt x="88" y="1"/>
                    <a:pt x="1" y="88"/>
                    <a:pt x="1" y="195"/>
                  </a:cubicBezTo>
                  <a:cubicBezTo>
                    <a:pt x="1" y="303"/>
                    <a:pt x="88" y="390"/>
                    <a:pt x="195" y="390"/>
                  </a:cubicBezTo>
                  <a:lnTo>
                    <a:pt x="3779" y="390"/>
                  </a:lnTo>
                  <a:cubicBezTo>
                    <a:pt x="3886" y="390"/>
                    <a:pt x="3973" y="303"/>
                    <a:pt x="3973" y="195"/>
                  </a:cubicBezTo>
                  <a:cubicBezTo>
                    <a:pt x="3973" y="88"/>
                    <a:pt x="3886"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2"/>
            <p:cNvSpPr/>
            <p:nvPr/>
          </p:nvSpPr>
          <p:spPr>
            <a:xfrm>
              <a:off x="5085325" y="4125270"/>
              <a:ext cx="62776" cy="11249"/>
            </a:xfrm>
            <a:custGeom>
              <a:avLst/>
              <a:gdLst/>
              <a:ahLst/>
              <a:cxnLst/>
              <a:rect l="l" t="t" r="r" b="b"/>
              <a:pathLst>
                <a:path w="2182" h="391" extrusionOk="0">
                  <a:moveTo>
                    <a:pt x="195" y="0"/>
                  </a:moveTo>
                  <a:cubicBezTo>
                    <a:pt x="88" y="0"/>
                    <a:pt x="1" y="87"/>
                    <a:pt x="1" y="195"/>
                  </a:cubicBezTo>
                  <a:cubicBezTo>
                    <a:pt x="1" y="302"/>
                    <a:pt x="88" y="390"/>
                    <a:pt x="195" y="390"/>
                  </a:cubicBezTo>
                  <a:lnTo>
                    <a:pt x="1987" y="390"/>
                  </a:lnTo>
                  <a:cubicBezTo>
                    <a:pt x="2094" y="390"/>
                    <a:pt x="2181" y="302"/>
                    <a:pt x="2181" y="195"/>
                  </a:cubicBezTo>
                  <a:cubicBezTo>
                    <a:pt x="2181"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5158171" y="4125385"/>
              <a:ext cx="11220" cy="11220"/>
            </a:xfrm>
            <a:custGeom>
              <a:avLst/>
              <a:gdLst/>
              <a:ahLst/>
              <a:cxnLst/>
              <a:rect l="l" t="t" r="r" b="b"/>
              <a:pathLst>
                <a:path w="390" h="390" extrusionOk="0">
                  <a:moveTo>
                    <a:pt x="195" y="1"/>
                  </a:moveTo>
                  <a:cubicBezTo>
                    <a:pt x="88" y="1"/>
                    <a:pt x="1" y="87"/>
                    <a:pt x="1" y="195"/>
                  </a:cubicBezTo>
                  <a:cubicBezTo>
                    <a:pt x="1" y="302"/>
                    <a:pt x="88" y="389"/>
                    <a:pt x="195" y="389"/>
                  </a:cubicBezTo>
                  <a:cubicBezTo>
                    <a:pt x="303" y="389"/>
                    <a:pt x="390" y="302"/>
                    <a:pt x="390" y="195"/>
                  </a:cubicBezTo>
                  <a:cubicBezTo>
                    <a:pt x="390" y="87"/>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5188437" y="4207754"/>
              <a:ext cx="31820" cy="11220"/>
            </a:xfrm>
            <a:custGeom>
              <a:avLst/>
              <a:gdLst/>
              <a:ahLst/>
              <a:cxnLst/>
              <a:rect l="l" t="t" r="r" b="b"/>
              <a:pathLst>
                <a:path w="1106" h="390" extrusionOk="0">
                  <a:moveTo>
                    <a:pt x="195" y="1"/>
                  </a:moveTo>
                  <a:cubicBezTo>
                    <a:pt x="87" y="1"/>
                    <a:pt x="0" y="87"/>
                    <a:pt x="0" y="195"/>
                  </a:cubicBezTo>
                  <a:cubicBezTo>
                    <a:pt x="0" y="302"/>
                    <a:pt x="87" y="389"/>
                    <a:pt x="195" y="389"/>
                  </a:cubicBezTo>
                  <a:lnTo>
                    <a:pt x="911" y="389"/>
                  </a:lnTo>
                  <a:cubicBezTo>
                    <a:pt x="1019" y="389"/>
                    <a:pt x="1106" y="302"/>
                    <a:pt x="1106" y="195"/>
                  </a:cubicBezTo>
                  <a:cubicBezTo>
                    <a:pt x="1106" y="87"/>
                    <a:pt x="1019"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5085325" y="4207754"/>
              <a:ext cx="93704" cy="11220"/>
            </a:xfrm>
            <a:custGeom>
              <a:avLst/>
              <a:gdLst/>
              <a:ahLst/>
              <a:cxnLst/>
              <a:rect l="l" t="t" r="r" b="b"/>
              <a:pathLst>
                <a:path w="3257" h="390" extrusionOk="0">
                  <a:moveTo>
                    <a:pt x="195" y="1"/>
                  </a:moveTo>
                  <a:cubicBezTo>
                    <a:pt x="88" y="1"/>
                    <a:pt x="1" y="87"/>
                    <a:pt x="1" y="195"/>
                  </a:cubicBezTo>
                  <a:cubicBezTo>
                    <a:pt x="1" y="302"/>
                    <a:pt x="88" y="389"/>
                    <a:pt x="195" y="389"/>
                  </a:cubicBezTo>
                  <a:lnTo>
                    <a:pt x="3062" y="389"/>
                  </a:lnTo>
                  <a:cubicBezTo>
                    <a:pt x="3170" y="389"/>
                    <a:pt x="3257" y="302"/>
                    <a:pt x="3257" y="195"/>
                  </a:cubicBezTo>
                  <a:cubicBezTo>
                    <a:pt x="3257" y="87"/>
                    <a:pt x="3170" y="1"/>
                    <a:pt x="3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2"/>
            <p:cNvSpPr/>
            <p:nvPr/>
          </p:nvSpPr>
          <p:spPr>
            <a:xfrm>
              <a:off x="5085325" y="4228382"/>
              <a:ext cx="62776" cy="11192"/>
            </a:xfrm>
            <a:custGeom>
              <a:avLst/>
              <a:gdLst/>
              <a:ahLst/>
              <a:cxnLst/>
              <a:rect l="l" t="t" r="r" b="b"/>
              <a:pathLst>
                <a:path w="2182" h="389" extrusionOk="0">
                  <a:moveTo>
                    <a:pt x="195" y="0"/>
                  </a:moveTo>
                  <a:cubicBezTo>
                    <a:pt x="88" y="0"/>
                    <a:pt x="1" y="87"/>
                    <a:pt x="1" y="194"/>
                  </a:cubicBezTo>
                  <a:cubicBezTo>
                    <a:pt x="1" y="302"/>
                    <a:pt x="88" y="389"/>
                    <a:pt x="195" y="389"/>
                  </a:cubicBezTo>
                  <a:lnTo>
                    <a:pt x="1987" y="389"/>
                  </a:lnTo>
                  <a:cubicBezTo>
                    <a:pt x="2094" y="389"/>
                    <a:pt x="2181" y="302"/>
                    <a:pt x="2181" y="194"/>
                  </a:cubicBezTo>
                  <a:cubicBezTo>
                    <a:pt x="2181" y="87"/>
                    <a:pt x="2094" y="0"/>
                    <a:pt x="1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2"/>
            <p:cNvSpPr/>
            <p:nvPr/>
          </p:nvSpPr>
          <p:spPr>
            <a:xfrm>
              <a:off x="5158171" y="4228468"/>
              <a:ext cx="11220" cy="11220"/>
            </a:xfrm>
            <a:custGeom>
              <a:avLst/>
              <a:gdLst/>
              <a:ahLst/>
              <a:cxnLst/>
              <a:rect l="l" t="t" r="r" b="b"/>
              <a:pathLst>
                <a:path w="390" h="390" extrusionOk="0">
                  <a:moveTo>
                    <a:pt x="195" y="0"/>
                  </a:moveTo>
                  <a:cubicBezTo>
                    <a:pt x="88" y="0"/>
                    <a:pt x="1" y="88"/>
                    <a:pt x="1" y="196"/>
                  </a:cubicBezTo>
                  <a:cubicBezTo>
                    <a:pt x="1" y="303"/>
                    <a:pt x="88" y="390"/>
                    <a:pt x="195" y="390"/>
                  </a:cubicBezTo>
                  <a:cubicBezTo>
                    <a:pt x="303" y="390"/>
                    <a:pt x="390" y="303"/>
                    <a:pt x="390" y="196"/>
                  </a:cubicBezTo>
                  <a:cubicBezTo>
                    <a:pt x="390" y="88"/>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5136881" y="4166498"/>
              <a:ext cx="114303" cy="11249"/>
            </a:xfrm>
            <a:custGeom>
              <a:avLst/>
              <a:gdLst/>
              <a:ahLst/>
              <a:cxnLst/>
              <a:rect l="l" t="t" r="r" b="b"/>
              <a:pathLst>
                <a:path w="3973" h="391" extrusionOk="0">
                  <a:moveTo>
                    <a:pt x="195" y="0"/>
                  </a:moveTo>
                  <a:cubicBezTo>
                    <a:pt x="87" y="0"/>
                    <a:pt x="1" y="88"/>
                    <a:pt x="1" y="196"/>
                  </a:cubicBezTo>
                  <a:cubicBezTo>
                    <a:pt x="1" y="303"/>
                    <a:pt x="87" y="390"/>
                    <a:pt x="195" y="390"/>
                  </a:cubicBezTo>
                  <a:lnTo>
                    <a:pt x="3779" y="390"/>
                  </a:lnTo>
                  <a:cubicBezTo>
                    <a:pt x="3886" y="390"/>
                    <a:pt x="3973" y="303"/>
                    <a:pt x="3973" y="196"/>
                  </a:cubicBezTo>
                  <a:cubicBezTo>
                    <a:pt x="3973" y="88"/>
                    <a:pt x="3886" y="0"/>
                    <a:pt x="3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5085325" y="4166498"/>
              <a:ext cx="42148" cy="11249"/>
            </a:xfrm>
            <a:custGeom>
              <a:avLst/>
              <a:gdLst/>
              <a:ahLst/>
              <a:cxnLst/>
              <a:rect l="l" t="t" r="r" b="b"/>
              <a:pathLst>
                <a:path w="1465" h="391" extrusionOk="0">
                  <a:moveTo>
                    <a:pt x="195" y="0"/>
                  </a:moveTo>
                  <a:cubicBezTo>
                    <a:pt x="88" y="0"/>
                    <a:pt x="1" y="88"/>
                    <a:pt x="1" y="196"/>
                  </a:cubicBezTo>
                  <a:cubicBezTo>
                    <a:pt x="1" y="303"/>
                    <a:pt x="88" y="390"/>
                    <a:pt x="195" y="390"/>
                  </a:cubicBezTo>
                  <a:lnTo>
                    <a:pt x="1270" y="390"/>
                  </a:lnTo>
                  <a:cubicBezTo>
                    <a:pt x="1378" y="390"/>
                    <a:pt x="1465" y="303"/>
                    <a:pt x="1465" y="196"/>
                  </a:cubicBezTo>
                  <a:cubicBezTo>
                    <a:pt x="1465" y="88"/>
                    <a:pt x="1378" y="0"/>
                    <a:pt x="1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5085325" y="4187097"/>
              <a:ext cx="62776" cy="11249"/>
            </a:xfrm>
            <a:custGeom>
              <a:avLst/>
              <a:gdLst/>
              <a:ahLst/>
              <a:cxnLst/>
              <a:rect l="l" t="t" r="r" b="b"/>
              <a:pathLst>
                <a:path w="2182" h="391" extrusionOk="0">
                  <a:moveTo>
                    <a:pt x="195" y="1"/>
                  </a:moveTo>
                  <a:cubicBezTo>
                    <a:pt x="88" y="1"/>
                    <a:pt x="1" y="89"/>
                    <a:pt x="1" y="196"/>
                  </a:cubicBezTo>
                  <a:cubicBezTo>
                    <a:pt x="1" y="304"/>
                    <a:pt x="88" y="391"/>
                    <a:pt x="195" y="391"/>
                  </a:cubicBezTo>
                  <a:lnTo>
                    <a:pt x="1987" y="391"/>
                  </a:lnTo>
                  <a:cubicBezTo>
                    <a:pt x="2094" y="391"/>
                    <a:pt x="2181" y="304"/>
                    <a:pt x="2181" y="196"/>
                  </a:cubicBezTo>
                  <a:cubicBezTo>
                    <a:pt x="2181" y="89"/>
                    <a:pt x="2094" y="1"/>
                    <a:pt x="1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5158171" y="4187241"/>
              <a:ext cx="11220" cy="11220"/>
            </a:xfrm>
            <a:custGeom>
              <a:avLst/>
              <a:gdLst/>
              <a:ahLst/>
              <a:cxnLst/>
              <a:rect l="l" t="t" r="r" b="b"/>
              <a:pathLst>
                <a:path w="390" h="390" extrusionOk="0">
                  <a:moveTo>
                    <a:pt x="195" y="0"/>
                  </a:moveTo>
                  <a:cubicBezTo>
                    <a:pt x="88" y="0"/>
                    <a:pt x="1" y="87"/>
                    <a:pt x="1" y="194"/>
                  </a:cubicBezTo>
                  <a:cubicBezTo>
                    <a:pt x="1" y="302"/>
                    <a:pt x="88" y="390"/>
                    <a:pt x="195" y="390"/>
                  </a:cubicBezTo>
                  <a:cubicBezTo>
                    <a:pt x="303" y="390"/>
                    <a:pt x="390" y="302"/>
                    <a:pt x="390" y="194"/>
                  </a:cubicBezTo>
                  <a:cubicBezTo>
                    <a:pt x="390"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5085325" y="4145870"/>
              <a:ext cx="145260" cy="11249"/>
            </a:xfrm>
            <a:custGeom>
              <a:avLst/>
              <a:gdLst/>
              <a:ahLst/>
              <a:cxnLst/>
              <a:rect l="l" t="t" r="r" b="b"/>
              <a:pathLst>
                <a:path w="5049" h="391" extrusionOk="0">
                  <a:moveTo>
                    <a:pt x="195" y="1"/>
                  </a:moveTo>
                  <a:cubicBezTo>
                    <a:pt x="88" y="1"/>
                    <a:pt x="1" y="88"/>
                    <a:pt x="1" y="195"/>
                  </a:cubicBezTo>
                  <a:cubicBezTo>
                    <a:pt x="1" y="303"/>
                    <a:pt x="88" y="391"/>
                    <a:pt x="195" y="391"/>
                  </a:cubicBezTo>
                  <a:lnTo>
                    <a:pt x="4854" y="391"/>
                  </a:lnTo>
                  <a:cubicBezTo>
                    <a:pt x="4962" y="391"/>
                    <a:pt x="5048" y="303"/>
                    <a:pt x="5048" y="195"/>
                  </a:cubicBezTo>
                  <a:cubicBezTo>
                    <a:pt x="5048" y="88"/>
                    <a:pt x="4962" y="1"/>
                    <a:pt x="4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5239964" y="4145870"/>
              <a:ext cx="31848" cy="11249"/>
            </a:xfrm>
            <a:custGeom>
              <a:avLst/>
              <a:gdLst/>
              <a:ahLst/>
              <a:cxnLst/>
              <a:rect l="l" t="t" r="r" b="b"/>
              <a:pathLst>
                <a:path w="1107" h="391" extrusionOk="0">
                  <a:moveTo>
                    <a:pt x="196" y="1"/>
                  </a:moveTo>
                  <a:cubicBezTo>
                    <a:pt x="88" y="1"/>
                    <a:pt x="0" y="88"/>
                    <a:pt x="0" y="195"/>
                  </a:cubicBezTo>
                  <a:cubicBezTo>
                    <a:pt x="0" y="303"/>
                    <a:pt x="88" y="391"/>
                    <a:pt x="196" y="391"/>
                  </a:cubicBezTo>
                  <a:lnTo>
                    <a:pt x="912" y="391"/>
                  </a:lnTo>
                  <a:cubicBezTo>
                    <a:pt x="1020" y="391"/>
                    <a:pt x="1106" y="303"/>
                    <a:pt x="1106" y="195"/>
                  </a:cubicBezTo>
                  <a:cubicBezTo>
                    <a:pt x="1106" y="88"/>
                    <a:pt x="1020"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5228744" y="4187126"/>
              <a:ext cx="35473" cy="73105"/>
            </a:xfrm>
            <a:custGeom>
              <a:avLst/>
              <a:gdLst/>
              <a:ahLst/>
              <a:cxnLst/>
              <a:rect l="l" t="t" r="r" b="b"/>
              <a:pathLst>
                <a:path w="1233" h="2541" extrusionOk="0">
                  <a:moveTo>
                    <a:pt x="680" y="1"/>
                  </a:moveTo>
                  <a:cubicBezTo>
                    <a:pt x="572" y="1"/>
                    <a:pt x="485" y="88"/>
                    <a:pt x="485" y="195"/>
                  </a:cubicBezTo>
                  <a:lnTo>
                    <a:pt x="485" y="682"/>
                  </a:lnTo>
                  <a:lnTo>
                    <a:pt x="127" y="1041"/>
                  </a:lnTo>
                  <a:cubicBezTo>
                    <a:pt x="0" y="1167"/>
                    <a:pt x="0" y="1373"/>
                    <a:pt x="127" y="1500"/>
                  </a:cubicBezTo>
                  <a:lnTo>
                    <a:pt x="485" y="1858"/>
                  </a:lnTo>
                  <a:lnTo>
                    <a:pt x="485" y="2345"/>
                  </a:lnTo>
                  <a:cubicBezTo>
                    <a:pt x="485" y="2452"/>
                    <a:pt x="572" y="2540"/>
                    <a:pt x="680" y="2540"/>
                  </a:cubicBezTo>
                  <a:lnTo>
                    <a:pt x="1038" y="2540"/>
                  </a:lnTo>
                  <a:cubicBezTo>
                    <a:pt x="1146" y="2540"/>
                    <a:pt x="1233" y="2452"/>
                    <a:pt x="1233" y="2345"/>
                  </a:cubicBezTo>
                  <a:cubicBezTo>
                    <a:pt x="1233" y="2237"/>
                    <a:pt x="1146" y="2151"/>
                    <a:pt x="1038" y="2151"/>
                  </a:cubicBezTo>
                  <a:lnTo>
                    <a:pt x="874" y="2151"/>
                  </a:lnTo>
                  <a:lnTo>
                    <a:pt x="874" y="1777"/>
                  </a:lnTo>
                  <a:cubicBezTo>
                    <a:pt x="874" y="1726"/>
                    <a:pt x="853" y="1676"/>
                    <a:pt x="817" y="1640"/>
                  </a:cubicBezTo>
                  <a:lnTo>
                    <a:pt x="448" y="1271"/>
                  </a:lnTo>
                  <a:lnTo>
                    <a:pt x="817" y="902"/>
                  </a:lnTo>
                  <a:cubicBezTo>
                    <a:pt x="854" y="864"/>
                    <a:pt x="874" y="815"/>
                    <a:pt x="874" y="763"/>
                  </a:cubicBezTo>
                  <a:lnTo>
                    <a:pt x="874" y="390"/>
                  </a:lnTo>
                  <a:lnTo>
                    <a:pt x="1038" y="390"/>
                  </a:lnTo>
                  <a:cubicBezTo>
                    <a:pt x="1146" y="390"/>
                    <a:pt x="1233" y="303"/>
                    <a:pt x="1233" y="195"/>
                  </a:cubicBezTo>
                  <a:cubicBezTo>
                    <a:pt x="1233" y="88"/>
                    <a:pt x="1146" y="1"/>
                    <a:pt x="1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2"/>
            <p:cNvSpPr/>
            <p:nvPr/>
          </p:nvSpPr>
          <p:spPr>
            <a:xfrm>
              <a:off x="5299086" y="4187097"/>
              <a:ext cx="36682" cy="73105"/>
            </a:xfrm>
            <a:custGeom>
              <a:avLst/>
              <a:gdLst/>
              <a:ahLst/>
              <a:cxnLst/>
              <a:rect l="l" t="t" r="r" b="b"/>
              <a:pathLst>
                <a:path w="1275" h="2541" extrusionOk="0">
                  <a:moveTo>
                    <a:pt x="196" y="1"/>
                  </a:moveTo>
                  <a:cubicBezTo>
                    <a:pt x="88" y="1"/>
                    <a:pt x="1" y="89"/>
                    <a:pt x="1" y="196"/>
                  </a:cubicBezTo>
                  <a:cubicBezTo>
                    <a:pt x="1" y="304"/>
                    <a:pt x="88" y="391"/>
                    <a:pt x="196" y="391"/>
                  </a:cubicBezTo>
                  <a:lnTo>
                    <a:pt x="359" y="391"/>
                  </a:lnTo>
                  <a:lnTo>
                    <a:pt x="359" y="764"/>
                  </a:lnTo>
                  <a:cubicBezTo>
                    <a:pt x="359" y="816"/>
                    <a:pt x="380" y="865"/>
                    <a:pt x="416" y="902"/>
                  </a:cubicBezTo>
                  <a:lnTo>
                    <a:pt x="785" y="1271"/>
                  </a:lnTo>
                  <a:lnTo>
                    <a:pt x="416" y="1640"/>
                  </a:lnTo>
                  <a:cubicBezTo>
                    <a:pt x="380" y="1677"/>
                    <a:pt x="359" y="1726"/>
                    <a:pt x="359" y="1777"/>
                  </a:cubicBezTo>
                  <a:lnTo>
                    <a:pt x="359" y="1778"/>
                  </a:lnTo>
                  <a:lnTo>
                    <a:pt x="359" y="2152"/>
                  </a:lnTo>
                  <a:lnTo>
                    <a:pt x="196" y="2152"/>
                  </a:lnTo>
                  <a:cubicBezTo>
                    <a:pt x="88" y="2152"/>
                    <a:pt x="1" y="2238"/>
                    <a:pt x="1" y="2346"/>
                  </a:cubicBezTo>
                  <a:cubicBezTo>
                    <a:pt x="1" y="2453"/>
                    <a:pt x="88" y="2540"/>
                    <a:pt x="196" y="2540"/>
                  </a:cubicBezTo>
                  <a:lnTo>
                    <a:pt x="554" y="2540"/>
                  </a:lnTo>
                  <a:cubicBezTo>
                    <a:pt x="661" y="2540"/>
                    <a:pt x="749" y="2453"/>
                    <a:pt x="749" y="2346"/>
                  </a:cubicBezTo>
                  <a:lnTo>
                    <a:pt x="749" y="1859"/>
                  </a:lnTo>
                  <a:lnTo>
                    <a:pt x="1198" y="1409"/>
                  </a:lnTo>
                  <a:cubicBezTo>
                    <a:pt x="1274" y="1333"/>
                    <a:pt x="1274" y="1210"/>
                    <a:pt x="1198" y="1133"/>
                  </a:cubicBezTo>
                  <a:lnTo>
                    <a:pt x="749" y="683"/>
                  </a:lnTo>
                  <a:lnTo>
                    <a:pt x="749" y="196"/>
                  </a:lnTo>
                  <a:cubicBezTo>
                    <a:pt x="749" y="89"/>
                    <a:pt x="66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2"/>
            <p:cNvSpPr/>
            <p:nvPr/>
          </p:nvSpPr>
          <p:spPr>
            <a:xfrm>
              <a:off x="5270288" y="4197454"/>
              <a:ext cx="22728" cy="52448"/>
            </a:xfrm>
            <a:custGeom>
              <a:avLst/>
              <a:gdLst/>
              <a:ahLst/>
              <a:cxnLst/>
              <a:rect l="l" t="t" r="r" b="b"/>
              <a:pathLst>
                <a:path w="790" h="1823" extrusionOk="0">
                  <a:moveTo>
                    <a:pt x="575" y="0"/>
                  </a:moveTo>
                  <a:cubicBezTo>
                    <a:pt x="488" y="0"/>
                    <a:pt x="408" y="59"/>
                    <a:pt x="385" y="148"/>
                  </a:cubicBezTo>
                  <a:lnTo>
                    <a:pt x="28" y="1581"/>
                  </a:lnTo>
                  <a:cubicBezTo>
                    <a:pt x="1" y="1685"/>
                    <a:pt x="65" y="1790"/>
                    <a:pt x="169" y="1816"/>
                  </a:cubicBezTo>
                  <a:cubicBezTo>
                    <a:pt x="185" y="1820"/>
                    <a:pt x="201" y="1822"/>
                    <a:pt x="216" y="1822"/>
                  </a:cubicBezTo>
                  <a:cubicBezTo>
                    <a:pt x="304" y="1822"/>
                    <a:pt x="383" y="1763"/>
                    <a:pt x="405" y="1675"/>
                  </a:cubicBezTo>
                  <a:lnTo>
                    <a:pt x="764" y="242"/>
                  </a:lnTo>
                  <a:cubicBezTo>
                    <a:pt x="790" y="137"/>
                    <a:pt x="727" y="32"/>
                    <a:pt x="622" y="6"/>
                  </a:cubicBezTo>
                  <a:cubicBezTo>
                    <a:pt x="606" y="2"/>
                    <a:pt x="59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52"/>
          <p:cNvGrpSpPr/>
          <p:nvPr/>
        </p:nvGrpSpPr>
        <p:grpSpPr>
          <a:xfrm>
            <a:off x="5580471" y="4028805"/>
            <a:ext cx="382382" cy="382382"/>
            <a:chOff x="4485183" y="4037608"/>
            <a:chExt cx="382382" cy="382382"/>
          </a:xfrm>
        </p:grpSpPr>
        <p:sp>
          <p:nvSpPr>
            <p:cNvPr id="1174" name="Google Shape;1174;p52"/>
            <p:cNvSpPr/>
            <p:nvPr/>
          </p:nvSpPr>
          <p:spPr>
            <a:xfrm>
              <a:off x="4485183" y="4058265"/>
              <a:ext cx="382382" cy="361725"/>
            </a:xfrm>
            <a:custGeom>
              <a:avLst/>
              <a:gdLst/>
              <a:ahLst/>
              <a:cxnLst/>
              <a:rect l="l" t="t" r="r" b="b"/>
              <a:pathLst>
                <a:path w="13291" h="12573" extrusionOk="0">
                  <a:moveTo>
                    <a:pt x="1808" y="748"/>
                  </a:moveTo>
                  <a:cubicBezTo>
                    <a:pt x="2053" y="748"/>
                    <a:pt x="2275" y="876"/>
                    <a:pt x="2401" y="1074"/>
                  </a:cubicBezTo>
                  <a:lnTo>
                    <a:pt x="1986" y="1074"/>
                  </a:lnTo>
                  <a:cubicBezTo>
                    <a:pt x="1682" y="1074"/>
                    <a:pt x="1433" y="1322"/>
                    <a:pt x="1433" y="1627"/>
                  </a:cubicBezTo>
                  <a:lnTo>
                    <a:pt x="1433" y="1694"/>
                  </a:lnTo>
                  <a:cubicBezTo>
                    <a:pt x="1433" y="1800"/>
                    <a:pt x="1375" y="1895"/>
                    <a:pt x="1279" y="1943"/>
                  </a:cubicBezTo>
                  <a:lnTo>
                    <a:pt x="1143" y="2011"/>
                  </a:lnTo>
                  <a:cubicBezTo>
                    <a:pt x="1119" y="1919"/>
                    <a:pt x="1107" y="1824"/>
                    <a:pt x="1107" y="1726"/>
                  </a:cubicBezTo>
                  <a:lnTo>
                    <a:pt x="1107" y="1449"/>
                  </a:lnTo>
                  <a:cubicBezTo>
                    <a:pt x="1107" y="1062"/>
                    <a:pt x="1421" y="748"/>
                    <a:pt x="1808" y="748"/>
                  </a:cubicBezTo>
                  <a:close/>
                  <a:moveTo>
                    <a:pt x="10423" y="389"/>
                  </a:moveTo>
                  <a:cubicBezTo>
                    <a:pt x="10536" y="392"/>
                    <a:pt x="10638" y="450"/>
                    <a:pt x="10699" y="545"/>
                  </a:cubicBezTo>
                  <a:cubicBezTo>
                    <a:pt x="10779" y="672"/>
                    <a:pt x="10917" y="748"/>
                    <a:pt x="11065" y="748"/>
                  </a:cubicBezTo>
                  <a:lnTo>
                    <a:pt x="11483" y="748"/>
                  </a:lnTo>
                  <a:cubicBezTo>
                    <a:pt x="11870" y="748"/>
                    <a:pt x="12184" y="1062"/>
                    <a:pt x="12184" y="1449"/>
                  </a:cubicBezTo>
                  <a:lnTo>
                    <a:pt x="12184" y="1726"/>
                  </a:lnTo>
                  <a:cubicBezTo>
                    <a:pt x="12184" y="1823"/>
                    <a:pt x="12172" y="1919"/>
                    <a:pt x="12147" y="2011"/>
                  </a:cubicBezTo>
                  <a:lnTo>
                    <a:pt x="12010" y="1943"/>
                  </a:lnTo>
                  <a:cubicBezTo>
                    <a:pt x="11915" y="1895"/>
                    <a:pt x="11856" y="1799"/>
                    <a:pt x="11856" y="1694"/>
                  </a:cubicBezTo>
                  <a:lnTo>
                    <a:pt x="11856" y="1627"/>
                  </a:lnTo>
                  <a:cubicBezTo>
                    <a:pt x="11856" y="1322"/>
                    <a:pt x="11608" y="1074"/>
                    <a:pt x="11304" y="1074"/>
                  </a:cubicBezTo>
                  <a:lnTo>
                    <a:pt x="10584" y="1074"/>
                  </a:lnTo>
                  <a:cubicBezTo>
                    <a:pt x="10496" y="1074"/>
                    <a:pt x="10423" y="1003"/>
                    <a:pt x="10423" y="914"/>
                  </a:cubicBezTo>
                  <a:lnTo>
                    <a:pt x="10423" y="389"/>
                  </a:lnTo>
                  <a:close/>
                  <a:moveTo>
                    <a:pt x="2509" y="1464"/>
                  </a:moveTo>
                  <a:lnTo>
                    <a:pt x="2509" y="2830"/>
                  </a:lnTo>
                  <a:lnTo>
                    <a:pt x="2211" y="2830"/>
                  </a:lnTo>
                  <a:cubicBezTo>
                    <a:pt x="1850" y="2830"/>
                    <a:pt x="1514" y="2652"/>
                    <a:pt x="1309" y="2364"/>
                  </a:cubicBezTo>
                  <a:lnTo>
                    <a:pt x="1453" y="2291"/>
                  </a:lnTo>
                  <a:cubicBezTo>
                    <a:pt x="1682" y="2177"/>
                    <a:pt x="1823" y="1948"/>
                    <a:pt x="1823" y="1693"/>
                  </a:cubicBezTo>
                  <a:lnTo>
                    <a:pt x="1823" y="1626"/>
                  </a:lnTo>
                  <a:cubicBezTo>
                    <a:pt x="1823" y="1537"/>
                    <a:pt x="1896" y="1464"/>
                    <a:pt x="1986" y="1464"/>
                  </a:cubicBezTo>
                  <a:close/>
                  <a:moveTo>
                    <a:pt x="11304" y="1464"/>
                  </a:moveTo>
                  <a:cubicBezTo>
                    <a:pt x="11394" y="1464"/>
                    <a:pt x="11468" y="1537"/>
                    <a:pt x="11468" y="1627"/>
                  </a:cubicBezTo>
                  <a:lnTo>
                    <a:pt x="11468" y="1694"/>
                  </a:lnTo>
                  <a:cubicBezTo>
                    <a:pt x="11468" y="1948"/>
                    <a:pt x="11609" y="2177"/>
                    <a:pt x="11837" y="2291"/>
                  </a:cubicBezTo>
                  <a:lnTo>
                    <a:pt x="11981" y="2364"/>
                  </a:lnTo>
                  <a:cubicBezTo>
                    <a:pt x="11776" y="2652"/>
                    <a:pt x="11440" y="2830"/>
                    <a:pt x="11080" y="2830"/>
                  </a:cubicBezTo>
                  <a:lnTo>
                    <a:pt x="10781" y="2830"/>
                  </a:lnTo>
                  <a:lnTo>
                    <a:pt x="10781" y="1464"/>
                  </a:lnTo>
                  <a:close/>
                  <a:moveTo>
                    <a:pt x="1464" y="3018"/>
                  </a:moveTo>
                  <a:cubicBezTo>
                    <a:pt x="1671" y="3138"/>
                    <a:pt x="1906" y="3208"/>
                    <a:pt x="2151" y="3218"/>
                  </a:cubicBezTo>
                  <a:lnTo>
                    <a:pt x="2151" y="3583"/>
                  </a:lnTo>
                  <a:lnTo>
                    <a:pt x="1464" y="3583"/>
                  </a:lnTo>
                  <a:lnTo>
                    <a:pt x="1464" y="3018"/>
                  </a:lnTo>
                  <a:close/>
                  <a:moveTo>
                    <a:pt x="11825" y="3018"/>
                  </a:moveTo>
                  <a:lnTo>
                    <a:pt x="11825" y="3584"/>
                  </a:lnTo>
                  <a:lnTo>
                    <a:pt x="11140" y="3584"/>
                  </a:lnTo>
                  <a:lnTo>
                    <a:pt x="11140" y="3219"/>
                  </a:lnTo>
                  <a:cubicBezTo>
                    <a:pt x="11384" y="3208"/>
                    <a:pt x="11620" y="3138"/>
                    <a:pt x="11825" y="3018"/>
                  </a:cubicBezTo>
                  <a:close/>
                  <a:moveTo>
                    <a:pt x="2265" y="3972"/>
                  </a:moveTo>
                  <a:lnTo>
                    <a:pt x="2550" y="4258"/>
                  </a:lnTo>
                  <a:cubicBezTo>
                    <a:pt x="2701" y="4409"/>
                    <a:pt x="2801" y="4597"/>
                    <a:pt x="2845" y="4801"/>
                  </a:cubicBezTo>
                  <a:lnTo>
                    <a:pt x="2391" y="4745"/>
                  </a:lnTo>
                  <a:lnTo>
                    <a:pt x="2005" y="3972"/>
                  </a:lnTo>
                  <a:close/>
                  <a:moveTo>
                    <a:pt x="11285" y="3972"/>
                  </a:moveTo>
                  <a:lnTo>
                    <a:pt x="10899" y="4745"/>
                  </a:lnTo>
                  <a:lnTo>
                    <a:pt x="10446" y="4801"/>
                  </a:lnTo>
                  <a:cubicBezTo>
                    <a:pt x="10489" y="4597"/>
                    <a:pt x="10590" y="4409"/>
                    <a:pt x="10741" y="4258"/>
                  </a:cubicBezTo>
                  <a:lnTo>
                    <a:pt x="11026" y="3972"/>
                  </a:lnTo>
                  <a:close/>
                  <a:moveTo>
                    <a:pt x="1393" y="3972"/>
                  </a:moveTo>
                  <a:cubicBezTo>
                    <a:pt x="1502" y="3972"/>
                    <a:pt x="1600" y="4033"/>
                    <a:pt x="1649" y="4131"/>
                  </a:cubicBezTo>
                  <a:lnTo>
                    <a:pt x="1990" y="4813"/>
                  </a:lnTo>
                  <a:lnTo>
                    <a:pt x="1478" y="5068"/>
                  </a:lnTo>
                  <a:lnTo>
                    <a:pt x="1137" y="4387"/>
                  </a:lnTo>
                  <a:cubicBezTo>
                    <a:pt x="1092" y="4296"/>
                    <a:pt x="1096" y="4195"/>
                    <a:pt x="1150" y="4108"/>
                  </a:cubicBezTo>
                  <a:cubicBezTo>
                    <a:pt x="1203" y="4022"/>
                    <a:pt x="1292" y="3972"/>
                    <a:pt x="1393" y="3972"/>
                  </a:cubicBezTo>
                  <a:close/>
                  <a:moveTo>
                    <a:pt x="2164" y="5161"/>
                  </a:moveTo>
                  <a:lnTo>
                    <a:pt x="2220" y="5273"/>
                  </a:lnTo>
                  <a:cubicBezTo>
                    <a:pt x="2255" y="5341"/>
                    <a:pt x="2324" y="5381"/>
                    <a:pt x="2396" y="5381"/>
                  </a:cubicBezTo>
                  <a:cubicBezTo>
                    <a:pt x="2425" y="5381"/>
                    <a:pt x="2454" y="5375"/>
                    <a:pt x="2482" y="5361"/>
                  </a:cubicBezTo>
                  <a:cubicBezTo>
                    <a:pt x="2557" y="5323"/>
                    <a:pt x="2598" y="5241"/>
                    <a:pt x="2587" y="5161"/>
                  </a:cubicBezTo>
                  <a:lnTo>
                    <a:pt x="2587" y="5161"/>
                  </a:lnTo>
                  <a:cubicBezTo>
                    <a:pt x="4543" y="5403"/>
                    <a:pt x="4506" y="5405"/>
                    <a:pt x="4591" y="5405"/>
                  </a:cubicBezTo>
                  <a:cubicBezTo>
                    <a:pt x="4592" y="5405"/>
                    <a:pt x="4594" y="5405"/>
                    <a:pt x="4595" y="5405"/>
                  </a:cubicBezTo>
                  <a:lnTo>
                    <a:pt x="5175" y="5405"/>
                  </a:lnTo>
                  <a:cubicBezTo>
                    <a:pt x="5383" y="5405"/>
                    <a:pt x="5569" y="5521"/>
                    <a:pt x="5662" y="5707"/>
                  </a:cubicBezTo>
                  <a:lnTo>
                    <a:pt x="5676" y="5733"/>
                  </a:lnTo>
                  <a:lnTo>
                    <a:pt x="1938" y="5733"/>
                  </a:lnTo>
                  <a:cubicBezTo>
                    <a:pt x="1859" y="5733"/>
                    <a:pt x="1789" y="5690"/>
                    <a:pt x="1754" y="5619"/>
                  </a:cubicBezTo>
                  <a:lnTo>
                    <a:pt x="1653" y="5417"/>
                  </a:lnTo>
                  <a:lnTo>
                    <a:pt x="2164" y="5161"/>
                  </a:lnTo>
                  <a:close/>
                  <a:moveTo>
                    <a:pt x="8539" y="5405"/>
                  </a:moveTo>
                  <a:lnTo>
                    <a:pt x="8539" y="5733"/>
                  </a:lnTo>
                  <a:lnTo>
                    <a:pt x="7615" y="5733"/>
                  </a:lnTo>
                  <a:lnTo>
                    <a:pt x="7628" y="5707"/>
                  </a:lnTo>
                  <a:cubicBezTo>
                    <a:pt x="7721" y="5521"/>
                    <a:pt x="7908" y="5405"/>
                    <a:pt x="8116" y="5405"/>
                  </a:cubicBezTo>
                  <a:close/>
                  <a:moveTo>
                    <a:pt x="11897" y="3972"/>
                  </a:moveTo>
                  <a:cubicBezTo>
                    <a:pt x="11998" y="3972"/>
                    <a:pt x="12087" y="4022"/>
                    <a:pt x="12141" y="4108"/>
                  </a:cubicBezTo>
                  <a:cubicBezTo>
                    <a:pt x="12193" y="4195"/>
                    <a:pt x="12199" y="4296"/>
                    <a:pt x="12153" y="4386"/>
                  </a:cubicBezTo>
                  <a:lnTo>
                    <a:pt x="11537" y="5619"/>
                  </a:lnTo>
                  <a:cubicBezTo>
                    <a:pt x="11502" y="5690"/>
                    <a:pt x="11430" y="5733"/>
                    <a:pt x="11352" y="5733"/>
                  </a:cubicBezTo>
                  <a:lnTo>
                    <a:pt x="8928" y="5733"/>
                  </a:lnTo>
                  <a:lnTo>
                    <a:pt x="8928" y="5383"/>
                  </a:lnTo>
                  <a:lnTo>
                    <a:pt x="10252" y="5217"/>
                  </a:lnTo>
                  <a:lnTo>
                    <a:pt x="10254" y="5217"/>
                  </a:lnTo>
                  <a:lnTo>
                    <a:pt x="10703" y="5161"/>
                  </a:lnTo>
                  <a:lnTo>
                    <a:pt x="10703" y="5161"/>
                  </a:lnTo>
                  <a:cubicBezTo>
                    <a:pt x="10692" y="5241"/>
                    <a:pt x="10733" y="5323"/>
                    <a:pt x="10809" y="5361"/>
                  </a:cubicBezTo>
                  <a:cubicBezTo>
                    <a:pt x="10837" y="5375"/>
                    <a:pt x="10866" y="5381"/>
                    <a:pt x="10895" y="5381"/>
                  </a:cubicBezTo>
                  <a:cubicBezTo>
                    <a:pt x="10967" y="5381"/>
                    <a:pt x="11036" y="5341"/>
                    <a:pt x="11070" y="5273"/>
                  </a:cubicBezTo>
                  <a:cubicBezTo>
                    <a:pt x="11288" y="4837"/>
                    <a:pt x="11430" y="4553"/>
                    <a:pt x="11641" y="4131"/>
                  </a:cubicBezTo>
                  <a:cubicBezTo>
                    <a:pt x="11690" y="4033"/>
                    <a:pt x="11788" y="3972"/>
                    <a:pt x="11897" y="3972"/>
                  </a:cubicBezTo>
                  <a:close/>
                  <a:moveTo>
                    <a:pt x="10034" y="6123"/>
                  </a:moveTo>
                  <a:lnTo>
                    <a:pt x="10034" y="6450"/>
                  </a:lnTo>
                  <a:lnTo>
                    <a:pt x="3256" y="6450"/>
                  </a:lnTo>
                  <a:lnTo>
                    <a:pt x="3256" y="6123"/>
                  </a:lnTo>
                  <a:close/>
                  <a:moveTo>
                    <a:pt x="1107" y="5195"/>
                  </a:moveTo>
                  <a:cubicBezTo>
                    <a:pt x="1233" y="5449"/>
                    <a:pt x="1188" y="5360"/>
                    <a:pt x="1406" y="5793"/>
                  </a:cubicBezTo>
                  <a:cubicBezTo>
                    <a:pt x="1507" y="5997"/>
                    <a:pt x="1711" y="6123"/>
                    <a:pt x="1938" y="6123"/>
                  </a:cubicBezTo>
                  <a:lnTo>
                    <a:pt x="2868" y="6123"/>
                  </a:lnTo>
                  <a:lnTo>
                    <a:pt x="2868" y="7166"/>
                  </a:lnTo>
                  <a:lnTo>
                    <a:pt x="1107" y="7166"/>
                  </a:lnTo>
                  <a:lnTo>
                    <a:pt x="1107" y="5195"/>
                  </a:lnTo>
                  <a:close/>
                  <a:moveTo>
                    <a:pt x="473" y="4331"/>
                  </a:moveTo>
                  <a:cubicBezTo>
                    <a:pt x="607" y="4331"/>
                    <a:pt x="717" y="4441"/>
                    <a:pt x="717" y="4575"/>
                  </a:cubicBezTo>
                  <a:lnTo>
                    <a:pt x="717" y="7874"/>
                  </a:lnTo>
                  <a:cubicBezTo>
                    <a:pt x="717" y="8173"/>
                    <a:pt x="844" y="8462"/>
                    <a:pt x="1065" y="8663"/>
                  </a:cubicBezTo>
                  <a:cubicBezTo>
                    <a:pt x="1263" y="8843"/>
                    <a:pt x="1522" y="8943"/>
                    <a:pt x="1787" y="8943"/>
                  </a:cubicBezTo>
                  <a:cubicBezTo>
                    <a:pt x="1819" y="8943"/>
                    <a:pt x="1850" y="8941"/>
                    <a:pt x="1882" y="8938"/>
                  </a:cubicBezTo>
                  <a:lnTo>
                    <a:pt x="3481" y="8792"/>
                  </a:lnTo>
                  <a:lnTo>
                    <a:pt x="3443" y="9317"/>
                  </a:lnTo>
                  <a:lnTo>
                    <a:pt x="1572" y="9317"/>
                  </a:lnTo>
                  <a:cubicBezTo>
                    <a:pt x="920" y="9317"/>
                    <a:pt x="389" y="8786"/>
                    <a:pt x="389" y="8134"/>
                  </a:cubicBezTo>
                  <a:lnTo>
                    <a:pt x="389" y="4331"/>
                  </a:lnTo>
                  <a:close/>
                  <a:moveTo>
                    <a:pt x="12901" y="4331"/>
                  </a:moveTo>
                  <a:lnTo>
                    <a:pt x="12901" y="8134"/>
                  </a:lnTo>
                  <a:cubicBezTo>
                    <a:pt x="12901" y="8786"/>
                    <a:pt x="12370" y="9317"/>
                    <a:pt x="11719" y="9317"/>
                  </a:cubicBezTo>
                  <a:lnTo>
                    <a:pt x="9846" y="9317"/>
                  </a:lnTo>
                  <a:lnTo>
                    <a:pt x="9809" y="8792"/>
                  </a:lnTo>
                  <a:lnTo>
                    <a:pt x="11408" y="8938"/>
                  </a:lnTo>
                  <a:cubicBezTo>
                    <a:pt x="11440" y="8941"/>
                    <a:pt x="11472" y="8943"/>
                    <a:pt x="11503" y="8943"/>
                  </a:cubicBezTo>
                  <a:cubicBezTo>
                    <a:pt x="11769" y="8943"/>
                    <a:pt x="12028" y="8843"/>
                    <a:pt x="12226" y="8663"/>
                  </a:cubicBezTo>
                  <a:cubicBezTo>
                    <a:pt x="12447" y="8462"/>
                    <a:pt x="12573" y="8173"/>
                    <a:pt x="12573" y="7874"/>
                  </a:cubicBezTo>
                  <a:lnTo>
                    <a:pt x="12573" y="6461"/>
                  </a:lnTo>
                  <a:cubicBezTo>
                    <a:pt x="12573" y="6353"/>
                    <a:pt x="12486" y="6266"/>
                    <a:pt x="12379" y="6266"/>
                  </a:cubicBezTo>
                  <a:cubicBezTo>
                    <a:pt x="12271" y="6266"/>
                    <a:pt x="12184" y="6353"/>
                    <a:pt x="12184" y="6461"/>
                  </a:cubicBezTo>
                  <a:lnTo>
                    <a:pt x="12184" y="7166"/>
                  </a:lnTo>
                  <a:lnTo>
                    <a:pt x="10423" y="7166"/>
                  </a:lnTo>
                  <a:lnTo>
                    <a:pt x="10423" y="6123"/>
                  </a:lnTo>
                  <a:lnTo>
                    <a:pt x="11352" y="6123"/>
                  </a:lnTo>
                  <a:cubicBezTo>
                    <a:pt x="11579" y="6123"/>
                    <a:pt x="11783" y="5997"/>
                    <a:pt x="11885" y="5793"/>
                  </a:cubicBezTo>
                  <a:lnTo>
                    <a:pt x="12184" y="5194"/>
                  </a:lnTo>
                  <a:lnTo>
                    <a:pt x="12184" y="5552"/>
                  </a:lnTo>
                  <a:cubicBezTo>
                    <a:pt x="12184" y="5660"/>
                    <a:pt x="12271" y="5747"/>
                    <a:pt x="12379" y="5747"/>
                  </a:cubicBezTo>
                  <a:cubicBezTo>
                    <a:pt x="12486" y="5747"/>
                    <a:pt x="12573" y="5660"/>
                    <a:pt x="12573" y="5552"/>
                  </a:cubicBezTo>
                  <a:lnTo>
                    <a:pt x="12573" y="4575"/>
                  </a:lnTo>
                  <a:cubicBezTo>
                    <a:pt x="12573" y="4441"/>
                    <a:pt x="12682" y="4331"/>
                    <a:pt x="12817" y="4331"/>
                  </a:cubicBezTo>
                  <a:close/>
                  <a:moveTo>
                    <a:pt x="4669" y="7556"/>
                  </a:moveTo>
                  <a:cubicBezTo>
                    <a:pt x="4746" y="7556"/>
                    <a:pt x="4819" y="7590"/>
                    <a:pt x="4868" y="7649"/>
                  </a:cubicBezTo>
                  <a:cubicBezTo>
                    <a:pt x="4917" y="7708"/>
                    <a:pt x="4937" y="7785"/>
                    <a:pt x="4924" y="7861"/>
                  </a:cubicBezTo>
                  <a:lnTo>
                    <a:pt x="4404" y="10750"/>
                  </a:lnTo>
                  <a:lnTo>
                    <a:pt x="3732" y="10750"/>
                  </a:lnTo>
                  <a:cubicBezTo>
                    <a:pt x="3836" y="9278"/>
                    <a:pt x="3806" y="9697"/>
                    <a:pt x="3874" y="8757"/>
                  </a:cubicBezTo>
                  <a:lnTo>
                    <a:pt x="4155" y="8731"/>
                  </a:lnTo>
                  <a:cubicBezTo>
                    <a:pt x="4261" y="8722"/>
                    <a:pt x="4340" y="8627"/>
                    <a:pt x="4330" y="8521"/>
                  </a:cubicBezTo>
                  <a:cubicBezTo>
                    <a:pt x="4322" y="8419"/>
                    <a:pt x="4236" y="8343"/>
                    <a:pt x="4137" y="8343"/>
                  </a:cubicBezTo>
                  <a:cubicBezTo>
                    <a:pt x="4131" y="8343"/>
                    <a:pt x="4125" y="8343"/>
                    <a:pt x="4120" y="8344"/>
                  </a:cubicBezTo>
                  <a:cubicBezTo>
                    <a:pt x="3990" y="8356"/>
                    <a:pt x="1966" y="8540"/>
                    <a:pt x="1847" y="8551"/>
                  </a:cubicBezTo>
                  <a:cubicBezTo>
                    <a:pt x="1826" y="8552"/>
                    <a:pt x="1804" y="8553"/>
                    <a:pt x="1783" y="8553"/>
                  </a:cubicBezTo>
                  <a:cubicBezTo>
                    <a:pt x="1614" y="8553"/>
                    <a:pt x="1455" y="8492"/>
                    <a:pt x="1328" y="8376"/>
                  </a:cubicBezTo>
                  <a:cubicBezTo>
                    <a:pt x="1185" y="8246"/>
                    <a:pt x="1107" y="8067"/>
                    <a:pt x="1107" y="7874"/>
                  </a:cubicBezTo>
                  <a:lnTo>
                    <a:pt x="1107" y="7556"/>
                  </a:lnTo>
                  <a:close/>
                  <a:moveTo>
                    <a:pt x="12184" y="7556"/>
                  </a:moveTo>
                  <a:lnTo>
                    <a:pt x="12184" y="7873"/>
                  </a:lnTo>
                  <a:cubicBezTo>
                    <a:pt x="12184" y="8067"/>
                    <a:pt x="12106" y="8246"/>
                    <a:pt x="11963" y="8376"/>
                  </a:cubicBezTo>
                  <a:cubicBezTo>
                    <a:pt x="11836" y="8492"/>
                    <a:pt x="11677" y="8553"/>
                    <a:pt x="11507" y="8553"/>
                  </a:cubicBezTo>
                  <a:cubicBezTo>
                    <a:pt x="11486" y="8553"/>
                    <a:pt x="11464" y="8552"/>
                    <a:pt x="11443" y="8551"/>
                  </a:cubicBezTo>
                  <a:cubicBezTo>
                    <a:pt x="11027" y="8513"/>
                    <a:pt x="10910" y="8502"/>
                    <a:pt x="10910" y="8502"/>
                  </a:cubicBezTo>
                  <a:lnTo>
                    <a:pt x="10910" y="8502"/>
                  </a:lnTo>
                  <a:cubicBezTo>
                    <a:pt x="10910" y="8502"/>
                    <a:pt x="11114" y="8521"/>
                    <a:pt x="11115" y="8521"/>
                  </a:cubicBezTo>
                  <a:cubicBezTo>
                    <a:pt x="11116" y="8521"/>
                    <a:pt x="10770" y="8489"/>
                    <a:pt x="9171" y="8344"/>
                  </a:cubicBezTo>
                  <a:cubicBezTo>
                    <a:pt x="9165" y="8343"/>
                    <a:pt x="9159" y="8343"/>
                    <a:pt x="9153" y="8343"/>
                  </a:cubicBezTo>
                  <a:cubicBezTo>
                    <a:pt x="9054" y="8343"/>
                    <a:pt x="8969" y="8419"/>
                    <a:pt x="8959" y="8521"/>
                  </a:cubicBezTo>
                  <a:cubicBezTo>
                    <a:pt x="8950" y="8627"/>
                    <a:pt x="9029" y="8722"/>
                    <a:pt x="9136" y="8731"/>
                  </a:cubicBezTo>
                  <a:lnTo>
                    <a:pt x="9416" y="8757"/>
                  </a:lnTo>
                  <a:lnTo>
                    <a:pt x="9559" y="10750"/>
                  </a:lnTo>
                  <a:lnTo>
                    <a:pt x="8887" y="10750"/>
                  </a:lnTo>
                  <a:lnTo>
                    <a:pt x="8366" y="7861"/>
                  </a:lnTo>
                  <a:cubicBezTo>
                    <a:pt x="8352" y="7785"/>
                    <a:pt x="8373" y="7708"/>
                    <a:pt x="8423" y="7649"/>
                  </a:cubicBezTo>
                  <a:cubicBezTo>
                    <a:pt x="8472" y="7590"/>
                    <a:pt x="8545" y="7556"/>
                    <a:pt x="8621" y="7556"/>
                  </a:cubicBezTo>
                  <a:close/>
                  <a:moveTo>
                    <a:pt x="6809" y="6839"/>
                  </a:moveTo>
                  <a:lnTo>
                    <a:pt x="6809" y="11466"/>
                  </a:lnTo>
                  <a:lnTo>
                    <a:pt x="6481" y="11466"/>
                  </a:lnTo>
                  <a:lnTo>
                    <a:pt x="6481" y="9933"/>
                  </a:lnTo>
                  <a:cubicBezTo>
                    <a:pt x="6481" y="9825"/>
                    <a:pt x="6394" y="9739"/>
                    <a:pt x="6287" y="9739"/>
                  </a:cubicBezTo>
                  <a:cubicBezTo>
                    <a:pt x="6179" y="9739"/>
                    <a:pt x="6092" y="9825"/>
                    <a:pt x="6092" y="9933"/>
                  </a:cubicBezTo>
                  <a:lnTo>
                    <a:pt x="6092" y="11466"/>
                  </a:lnTo>
                  <a:lnTo>
                    <a:pt x="5690" y="11466"/>
                  </a:lnTo>
                  <a:cubicBezTo>
                    <a:pt x="5622" y="11433"/>
                    <a:pt x="5547" y="11410"/>
                    <a:pt x="5469" y="11399"/>
                  </a:cubicBezTo>
                  <a:lnTo>
                    <a:pt x="4702" y="11289"/>
                  </a:lnTo>
                  <a:cubicBezTo>
                    <a:pt x="4801" y="10740"/>
                    <a:pt x="5281" y="8079"/>
                    <a:pt x="5308" y="7930"/>
                  </a:cubicBezTo>
                  <a:cubicBezTo>
                    <a:pt x="5342" y="7740"/>
                    <a:pt x="5290" y="7547"/>
                    <a:pt x="5167" y="7399"/>
                  </a:cubicBezTo>
                  <a:cubicBezTo>
                    <a:pt x="5043" y="7251"/>
                    <a:pt x="4862" y="7166"/>
                    <a:pt x="4669" y="7166"/>
                  </a:cubicBezTo>
                  <a:lnTo>
                    <a:pt x="3256" y="7166"/>
                  </a:lnTo>
                  <a:lnTo>
                    <a:pt x="3256" y="6839"/>
                  </a:lnTo>
                  <a:lnTo>
                    <a:pt x="6092" y="6839"/>
                  </a:lnTo>
                  <a:lnTo>
                    <a:pt x="6092" y="9025"/>
                  </a:lnTo>
                  <a:cubicBezTo>
                    <a:pt x="6092" y="9133"/>
                    <a:pt x="6179" y="9219"/>
                    <a:pt x="6287" y="9219"/>
                  </a:cubicBezTo>
                  <a:cubicBezTo>
                    <a:pt x="6394" y="9219"/>
                    <a:pt x="6481" y="9133"/>
                    <a:pt x="6481" y="9025"/>
                  </a:cubicBezTo>
                  <a:lnTo>
                    <a:pt x="6481" y="6839"/>
                  </a:lnTo>
                  <a:close/>
                  <a:moveTo>
                    <a:pt x="10034" y="6839"/>
                  </a:moveTo>
                  <a:lnTo>
                    <a:pt x="10034" y="7166"/>
                  </a:lnTo>
                  <a:lnTo>
                    <a:pt x="8621" y="7166"/>
                  </a:lnTo>
                  <a:cubicBezTo>
                    <a:pt x="8429" y="7166"/>
                    <a:pt x="8247" y="7251"/>
                    <a:pt x="8124" y="7399"/>
                  </a:cubicBezTo>
                  <a:cubicBezTo>
                    <a:pt x="8000" y="7547"/>
                    <a:pt x="7949" y="7741"/>
                    <a:pt x="7983" y="7930"/>
                  </a:cubicBezTo>
                  <a:cubicBezTo>
                    <a:pt x="8090" y="8524"/>
                    <a:pt x="8518" y="10900"/>
                    <a:pt x="8588" y="11289"/>
                  </a:cubicBezTo>
                  <a:lnTo>
                    <a:pt x="7822" y="11399"/>
                  </a:lnTo>
                  <a:cubicBezTo>
                    <a:pt x="7743" y="11410"/>
                    <a:pt x="7669" y="11433"/>
                    <a:pt x="7600" y="11466"/>
                  </a:cubicBezTo>
                  <a:lnTo>
                    <a:pt x="7199" y="11466"/>
                  </a:lnTo>
                  <a:lnTo>
                    <a:pt x="7199" y="6839"/>
                  </a:lnTo>
                  <a:close/>
                  <a:moveTo>
                    <a:pt x="11109" y="9705"/>
                  </a:moveTo>
                  <a:lnTo>
                    <a:pt x="11109" y="11466"/>
                  </a:lnTo>
                  <a:lnTo>
                    <a:pt x="10782" y="11466"/>
                  </a:lnTo>
                  <a:lnTo>
                    <a:pt x="10782" y="9705"/>
                  </a:lnTo>
                  <a:close/>
                  <a:moveTo>
                    <a:pt x="2509" y="9706"/>
                  </a:moveTo>
                  <a:lnTo>
                    <a:pt x="2509" y="11467"/>
                  </a:lnTo>
                  <a:lnTo>
                    <a:pt x="2181" y="11467"/>
                  </a:lnTo>
                  <a:lnTo>
                    <a:pt x="2181" y="9706"/>
                  </a:lnTo>
                  <a:close/>
                  <a:moveTo>
                    <a:pt x="3415" y="9706"/>
                  </a:moveTo>
                  <a:cubicBezTo>
                    <a:pt x="3373" y="10299"/>
                    <a:pt x="3332" y="10886"/>
                    <a:pt x="3289" y="11471"/>
                  </a:cubicBezTo>
                  <a:cubicBezTo>
                    <a:pt x="3260" y="11468"/>
                    <a:pt x="3231" y="11467"/>
                    <a:pt x="3202" y="11467"/>
                  </a:cubicBezTo>
                  <a:lnTo>
                    <a:pt x="2899" y="11467"/>
                  </a:lnTo>
                  <a:lnTo>
                    <a:pt x="2899" y="9706"/>
                  </a:lnTo>
                  <a:close/>
                  <a:moveTo>
                    <a:pt x="10392" y="9706"/>
                  </a:moveTo>
                  <a:lnTo>
                    <a:pt x="10392" y="11467"/>
                  </a:lnTo>
                  <a:cubicBezTo>
                    <a:pt x="10364" y="11467"/>
                    <a:pt x="10338" y="11467"/>
                    <a:pt x="10314" y="11467"/>
                  </a:cubicBezTo>
                  <a:cubicBezTo>
                    <a:pt x="10210" y="11467"/>
                    <a:pt x="10149" y="11467"/>
                    <a:pt x="10106" y="11467"/>
                  </a:cubicBezTo>
                  <a:cubicBezTo>
                    <a:pt x="10060" y="11467"/>
                    <a:pt x="10035" y="11468"/>
                    <a:pt x="10001" y="11471"/>
                  </a:cubicBezTo>
                  <a:cubicBezTo>
                    <a:pt x="9958" y="10885"/>
                    <a:pt x="9917" y="10301"/>
                    <a:pt x="9874" y="9706"/>
                  </a:cubicBezTo>
                  <a:close/>
                  <a:moveTo>
                    <a:pt x="3202" y="11856"/>
                  </a:moveTo>
                  <a:cubicBezTo>
                    <a:pt x="3223" y="11856"/>
                    <a:pt x="3243" y="11858"/>
                    <a:pt x="3262" y="11860"/>
                  </a:cubicBezTo>
                  <a:lnTo>
                    <a:pt x="3239" y="12184"/>
                  </a:lnTo>
                  <a:lnTo>
                    <a:pt x="1110" y="12184"/>
                  </a:lnTo>
                  <a:cubicBezTo>
                    <a:pt x="1137" y="11999"/>
                    <a:pt x="1296" y="11856"/>
                    <a:pt x="1487" y="11856"/>
                  </a:cubicBezTo>
                  <a:close/>
                  <a:moveTo>
                    <a:pt x="4334" y="11139"/>
                  </a:moveTo>
                  <a:lnTo>
                    <a:pt x="4289" y="11389"/>
                  </a:lnTo>
                  <a:cubicBezTo>
                    <a:pt x="4266" y="11514"/>
                    <a:pt x="4352" y="11633"/>
                    <a:pt x="4478" y="11651"/>
                  </a:cubicBezTo>
                  <a:lnTo>
                    <a:pt x="5414" y="11785"/>
                  </a:lnTo>
                  <a:cubicBezTo>
                    <a:pt x="5597" y="11810"/>
                    <a:pt x="5734" y="11970"/>
                    <a:pt x="5734" y="12154"/>
                  </a:cubicBezTo>
                  <a:lnTo>
                    <a:pt x="5734" y="12184"/>
                  </a:lnTo>
                  <a:lnTo>
                    <a:pt x="3629" y="12184"/>
                  </a:lnTo>
                  <a:lnTo>
                    <a:pt x="3704" y="11139"/>
                  </a:lnTo>
                  <a:close/>
                  <a:moveTo>
                    <a:pt x="7228" y="11856"/>
                  </a:moveTo>
                  <a:cubicBezTo>
                    <a:pt x="7198" y="11927"/>
                    <a:pt x="7178" y="12004"/>
                    <a:pt x="7170" y="12083"/>
                  </a:cubicBezTo>
                  <a:lnTo>
                    <a:pt x="7171" y="12083"/>
                  </a:lnTo>
                  <a:cubicBezTo>
                    <a:pt x="7167" y="12125"/>
                    <a:pt x="7167" y="12155"/>
                    <a:pt x="7167" y="12184"/>
                  </a:cubicBezTo>
                  <a:lnTo>
                    <a:pt x="6123" y="12184"/>
                  </a:lnTo>
                  <a:lnTo>
                    <a:pt x="6123" y="12154"/>
                  </a:lnTo>
                  <a:cubicBezTo>
                    <a:pt x="6123" y="12055"/>
                    <a:pt x="6104" y="11953"/>
                    <a:pt x="6062" y="11856"/>
                  </a:cubicBezTo>
                  <a:close/>
                  <a:moveTo>
                    <a:pt x="9587" y="11139"/>
                  </a:moveTo>
                  <a:lnTo>
                    <a:pt x="9661" y="12184"/>
                  </a:lnTo>
                  <a:lnTo>
                    <a:pt x="7556" y="12184"/>
                  </a:lnTo>
                  <a:cubicBezTo>
                    <a:pt x="7556" y="12158"/>
                    <a:pt x="7555" y="12142"/>
                    <a:pt x="7557" y="12121"/>
                  </a:cubicBezTo>
                  <a:cubicBezTo>
                    <a:pt x="7573" y="11951"/>
                    <a:pt x="7704" y="11809"/>
                    <a:pt x="7877" y="11785"/>
                  </a:cubicBezTo>
                  <a:lnTo>
                    <a:pt x="8813" y="11651"/>
                  </a:lnTo>
                  <a:cubicBezTo>
                    <a:pt x="8938" y="11633"/>
                    <a:pt x="9024" y="11514"/>
                    <a:pt x="9002" y="11389"/>
                  </a:cubicBezTo>
                  <a:lnTo>
                    <a:pt x="8956" y="11139"/>
                  </a:lnTo>
                  <a:close/>
                  <a:moveTo>
                    <a:pt x="10183" y="11856"/>
                  </a:moveTo>
                  <a:cubicBezTo>
                    <a:pt x="10310" y="11856"/>
                    <a:pt x="10560" y="11856"/>
                    <a:pt x="11070" y="11856"/>
                  </a:cubicBezTo>
                  <a:cubicBezTo>
                    <a:pt x="11271" y="11856"/>
                    <a:pt x="11513" y="11856"/>
                    <a:pt x="11803" y="11856"/>
                  </a:cubicBezTo>
                  <a:lnTo>
                    <a:pt x="11803" y="11856"/>
                  </a:lnTo>
                  <a:cubicBezTo>
                    <a:pt x="11995" y="11856"/>
                    <a:pt x="12154" y="11999"/>
                    <a:pt x="12180" y="12184"/>
                  </a:cubicBezTo>
                  <a:lnTo>
                    <a:pt x="10051" y="12184"/>
                  </a:lnTo>
                  <a:lnTo>
                    <a:pt x="10028" y="11860"/>
                  </a:lnTo>
                  <a:cubicBezTo>
                    <a:pt x="10051" y="11857"/>
                    <a:pt x="10048" y="11856"/>
                    <a:pt x="10183" y="11856"/>
                  </a:cubicBezTo>
                  <a:close/>
                  <a:moveTo>
                    <a:pt x="10257" y="0"/>
                  </a:moveTo>
                  <a:cubicBezTo>
                    <a:pt x="10134" y="0"/>
                    <a:pt x="10034" y="99"/>
                    <a:pt x="10034" y="222"/>
                  </a:cubicBezTo>
                  <a:lnTo>
                    <a:pt x="10034" y="914"/>
                  </a:lnTo>
                  <a:cubicBezTo>
                    <a:pt x="10034" y="1150"/>
                    <a:pt x="10184" y="1351"/>
                    <a:pt x="10392" y="1430"/>
                  </a:cubicBezTo>
                  <a:cubicBezTo>
                    <a:pt x="10392" y="1446"/>
                    <a:pt x="10392" y="1534"/>
                    <a:pt x="10392" y="2998"/>
                  </a:cubicBezTo>
                  <a:cubicBezTo>
                    <a:pt x="10392" y="3120"/>
                    <a:pt x="10492" y="3220"/>
                    <a:pt x="10613" y="3220"/>
                  </a:cubicBezTo>
                  <a:lnTo>
                    <a:pt x="10750" y="3220"/>
                  </a:lnTo>
                  <a:lnTo>
                    <a:pt x="10750" y="3697"/>
                  </a:lnTo>
                  <a:lnTo>
                    <a:pt x="10466" y="3982"/>
                  </a:lnTo>
                  <a:cubicBezTo>
                    <a:pt x="10228" y="4219"/>
                    <a:pt x="10082" y="4523"/>
                    <a:pt x="10044" y="4851"/>
                  </a:cubicBezTo>
                  <a:lnTo>
                    <a:pt x="8722" y="5017"/>
                  </a:lnTo>
                  <a:lnTo>
                    <a:pt x="8116" y="5017"/>
                  </a:lnTo>
                  <a:cubicBezTo>
                    <a:pt x="7759" y="5017"/>
                    <a:pt x="7439" y="5214"/>
                    <a:pt x="7280" y="5533"/>
                  </a:cubicBezTo>
                  <a:lnTo>
                    <a:pt x="7180" y="5733"/>
                  </a:lnTo>
                  <a:lnTo>
                    <a:pt x="6111" y="5733"/>
                  </a:lnTo>
                  <a:lnTo>
                    <a:pt x="6011" y="5533"/>
                  </a:lnTo>
                  <a:cubicBezTo>
                    <a:pt x="5851" y="5214"/>
                    <a:pt x="5531" y="5017"/>
                    <a:pt x="5175" y="5017"/>
                  </a:cubicBezTo>
                  <a:cubicBezTo>
                    <a:pt x="5073" y="5016"/>
                    <a:pt x="4989" y="5016"/>
                    <a:pt x="4919" y="5016"/>
                  </a:cubicBezTo>
                  <a:cubicBezTo>
                    <a:pt x="4780" y="5016"/>
                    <a:pt x="4698" y="5017"/>
                    <a:pt x="4647" y="5017"/>
                  </a:cubicBezTo>
                  <a:cubicBezTo>
                    <a:pt x="4571" y="5017"/>
                    <a:pt x="4566" y="5016"/>
                    <a:pt x="4543" y="5013"/>
                  </a:cubicBezTo>
                  <a:lnTo>
                    <a:pt x="3247" y="4851"/>
                  </a:lnTo>
                  <a:cubicBezTo>
                    <a:pt x="3209" y="4522"/>
                    <a:pt x="3062" y="4219"/>
                    <a:pt x="2825" y="3982"/>
                  </a:cubicBezTo>
                  <a:lnTo>
                    <a:pt x="2540" y="3697"/>
                  </a:lnTo>
                  <a:lnTo>
                    <a:pt x="2540" y="3220"/>
                  </a:lnTo>
                  <a:lnTo>
                    <a:pt x="2677" y="3220"/>
                  </a:lnTo>
                  <a:cubicBezTo>
                    <a:pt x="2799" y="3220"/>
                    <a:pt x="2899" y="3120"/>
                    <a:pt x="2899" y="2998"/>
                  </a:cubicBezTo>
                  <a:lnTo>
                    <a:pt x="2899" y="1449"/>
                  </a:lnTo>
                  <a:cubicBezTo>
                    <a:pt x="2899" y="837"/>
                    <a:pt x="2399" y="358"/>
                    <a:pt x="1808" y="358"/>
                  </a:cubicBezTo>
                  <a:cubicBezTo>
                    <a:pt x="1216" y="358"/>
                    <a:pt x="717" y="847"/>
                    <a:pt x="717" y="1449"/>
                  </a:cubicBezTo>
                  <a:lnTo>
                    <a:pt x="717" y="1726"/>
                  </a:lnTo>
                  <a:cubicBezTo>
                    <a:pt x="717" y="1949"/>
                    <a:pt x="766" y="2164"/>
                    <a:pt x="861" y="2365"/>
                  </a:cubicBezTo>
                  <a:cubicBezTo>
                    <a:pt x="918" y="2483"/>
                    <a:pt x="989" y="2595"/>
                    <a:pt x="1076" y="2695"/>
                  </a:cubicBezTo>
                  <a:lnTo>
                    <a:pt x="1076" y="3662"/>
                  </a:lnTo>
                  <a:cubicBezTo>
                    <a:pt x="933" y="3738"/>
                    <a:pt x="823" y="3863"/>
                    <a:pt x="765" y="4013"/>
                  </a:cubicBezTo>
                  <a:cubicBezTo>
                    <a:pt x="677" y="3967"/>
                    <a:pt x="578" y="3941"/>
                    <a:pt x="473" y="3941"/>
                  </a:cubicBezTo>
                  <a:lnTo>
                    <a:pt x="223" y="3941"/>
                  </a:lnTo>
                  <a:cubicBezTo>
                    <a:pt x="101" y="3941"/>
                    <a:pt x="0" y="4041"/>
                    <a:pt x="0" y="4164"/>
                  </a:cubicBezTo>
                  <a:lnTo>
                    <a:pt x="0" y="8134"/>
                  </a:lnTo>
                  <a:cubicBezTo>
                    <a:pt x="0" y="9001"/>
                    <a:pt x="706" y="9705"/>
                    <a:pt x="1572" y="9705"/>
                  </a:cubicBezTo>
                  <a:lnTo>
                    <a:pt x="1792" y="9705"/>
                  </a:lnTo>
                  <a:lnTo>
                    <a:pt x="1792" y="11466"/>
                  </a:lnTo>
                  <a:lnTo>
                    <a:pt x="1487" y="11466"/>
                  </a:lnTo>
                  <a:cubicBezTo>
                    <a:pt x="1062" y="11466"/>
                    <a:pt x="717" y="11813"/>
                    <a:pt x="717" y="12236"/>
                  </a:cubicBezTo>
                  <a:lnTo>
                    <a:pt x="717" y="12348"/>
                  </a:lnTo>
                  <a:cubicBezTo>
                    <a:pt x="717" y="12472"/>
                    <a:pt x="818" y="12572"/>
                    <a:pt x="942" y="12572"/>
                  </a:cubicBezTo>
                  <a:lnTo>
                    <a:pt x="12349" y="12572"/>
                  </a:lnTo>
                  <a:cubicBezTo>
                    <a:pt x="12473" y="12572"/>
                    <a:pt x="12574" y="12472"/>
                    <a:pt x="12574" y="12348"/>
                  </a:cubicBezTo>
                  <a:lnTo>
                    <a:pt x="12574" y="12236"/>
                  </a:lnTo>
                  <a:cubicBezTo>
                    <a:pt x="12574" y="11813"/>
                    <a:pt x="12228" y="11466"/>
                    <a:pt x="11804" y="11466"/>
                  </a:cubicBezTo>
                  <a:lnTo>
                    <a:pt x="11499" y="11466"/>
                  </a:lnTo>
                  <a:lnTo>
                    <a:pt x="11499" y="9705"/>
                  </a:lnTo>
                  <a:lnTo>
                    <a:pt x="11719" y="9705"/>
                  </a:lnTo>
                  <a:cubicBezTo>
                    <a:pt x="12585" y="9705"/>
                    <a:pt x="13290" y="9001"/>
                    <a:pt x="13290" y="8134"/>
                  </a:cubicBezTo>
                  <a:lnTo>
                    <a:pt x="13290" y="4164"/>
                  </a:lnTo>
                  <a:cubicBezTo>
                    <a:pt x="13290" y="4041"/>
                    <a:pt x="13190" y="3941"/>
                    <a:pt x="13068" y="3941"/>
                  </a:cubicBezTo>
                  <a:lnTo>
                    <a:pt x="12817" y="3941"/>
                  </a:lnTo>
                  <a:cubicBezTo>
                    <a:pt x="12712" y="3941"/>
                    <a:pt x="12613" y="3967"/>
                    <a:pt x="12526" y="4013"/>
                  </a:cubicBezTo>
                  <a:cubicBezTo>
                    <a:pt x="12467" y="3865"/>
                    <a:pt x="12359" y="3739"/>
                    <a:pt x="12215" y="3662"/>
                  </a:cubicBezTo>
                  <a:lnTo>
                    <a:pt x="12215" y="2695"/>
                  </a:lnTo>
                  <a:cubicBezTo>
                    <a:pt x="12300" y="2597"/>
                    <a:pt x="12372" y="2487"/>
                    <a:pt x="12429" y="2366"/>
                  </a:cubicBezTo>
                  <a:cubicBezTo>
                    <a:pt x="12525" y="2165"/>
                    <a:pt x="12573" y="1949"/>
                    <a:pt x="12573" y="1726"/>
                  </a:cubicBezTo>
                  <a:lnTo>
                    <a:pt x="12573" y="1449"/>
                  </a:lnTo>
                  <a:cubicBezTo>
                    <a:pt x="12573" y="847"/>
                    <a:pt x="12084" y="358"/>
                    <a:pt x="11483" y="358"/>
                  </a:cubicBezTo>
                  <a:lnTo>
                    <a:pt x="11065" y="358"/>
                  </a:lnTo>
                  <a:cubicBezTo>
                    <a:pt x="11051" y="358"/>
                    <a:pt x="11036" y="351"/>
                    <a:pt x="11028" y="337"/>
                  </a:cubicBezTo>
                  <a:cubicBezTo>
                    <a:pt x="10895" y="126"/>
                    <a:pt x="10665" y="0"/>
                    <a:pt x="10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p:nvPr/>
          </p:nvSpPr>
          <p:spPr>
            <a:xfrm>
              <a:off x="4598566" y="4037608"/>
              <a:ext cx="155588" cy="123596"/>
            </a:xfrm>
            <a:custGeom>
              <a:avLst/>
              <a:gdLst/>
              <a:ahLst/>
              <a:cxnLst/>
              <a:rect l="l" t="t" r="r" b="b"/>
              <a:pathLst>
                <a:path w="5408" h="4296" extrusionOk="0">
                  <a:moveTo>
                    <a:pt x="5017" y="1107"/>
                  </a:moveTo>
                  <a:lnTo>
                    <a:pt x="5017" y="3226"/>
                  </a:lnTo>
                  <a:lnTo>
                    <a:pt x="4881" y="3226"/>
                  </a:lnTo>
                  <a:cubicBezTo>
                    <a:pt x="4759" y="3226"/>
                    <a:pt x="4660" y="3326"/>
                    <a:pt x="4660" y="3448"/>
                  </a:cubicBezTo>
                  <a:lnTo>
                    <a:pt x="4660" y="3668"/>
                  </a:lnTo>
                  <a:lnTo>
                    <a:pt x="4283" y="3291"/>
                  </a:lnTo>
                  <a:cubicBezTo>
                    <a:pt x="4241" y="3249"/>
                    <a:pt x="4186" y="3226"/>
                    <a:pt x="4126" y="3226"/>
                  </a:cubicBezTo>
                  <a:lnTo>
                    <a:pt x="1824" y="3226"/>
                  </a:lnTo>
                  <a:lnTo>
                    <a:pt x="1824" y="2899"/>
                  </a:lnTo>
                  <a:lnTo>
                    <a:pt x="3753" y="2899"/>
                  </a:lnTo>
                  <a:cubicBezTo>
                    <a:pt x="3875" y="2899"/>
                    <a:pt x="3974" y="2799"/>
                    <a:pt x="3974" y="2678"/>
                  </a:cubicBezTo>
                  <a:lnTo>
                    <a:pt x="3974" y="1107"/>
                  </a:lnTo>
                  <a:close/>
                  <a:moveTo>
                    <a:pt x="222" y="0"/>
                  </a:moveTo>
                  <a:cubicBezTo>
                    <a:pt x="100" y="0"/>
                    <a:pt x="1" y="100"/>
                    <a:pt x="1" y="222"/>
                  </a:cubicBezTo>
                  <a:lnTo>
                    <a:pt x="1" y="2677"/>
                  </a:lnTo>
                  <a:cubicBezTo>
                    <a:pt x="1" y="2799"/>
                    <a:pt x="100" y="2899"/>
                    <a:pt x="222" y="2899"/>
                  </a:cubicBezTo>
                  <a:lnTo>
                    <a:pt x="360" y="2899"/>
                  </a:lnTo>
                  <a:lnTo>
                    <a:pt x="360" y="3358"/>
                  </a:lnTo>
                  <a:cubicBezTo>
                    <a:pt x="360" y="3448"/>
                    <a:pt x="413" y="3527"/>
                    <a:pt x="496" y="3561"/>
                  </a:cubicBezTo>
                  <a:cubicBezTo>
                    <a:pt x="524" y="3573"/>
                    <a:pt x="553" y="3579"/>
                    <a:pt x="581" y="3579"/>
                  </a:cubicBezTo>
                  <a:cubicBezTo>
                    <a:pt x="639" y="3579"/>
                    <a:pt x="695" y="3556"/>
                    <a:pt x="737" y="3514"/>
                  </a:cubicBezTo>
                  <a:lnTo>
                    <a:pt x="1351" y="2899"/>
                  </a:lnTo>
                  <a:lnTo>
                    <a:pt x="1434" y="2899"/>
                  </a:lnTo>
                  <a:lnTo>
                    <a:pt x="1434" y="3395"/>
                  </a:lnTo>
                  <a:cubicBezTo>
                    <a:pt x="1434" y="3517"/>
                    <a:pt x="1533" y="3616"/>
                    <a:pt x="1655" y="3616"/>
                  </a:cubicBezTo>
                  <a:lnTo>
                    <a:pt x="4057" y="3616"/>
                  </a:lnTo>
                  <a:lnTo>
                    <a:pt x="4671" y="4230"/>
                  </a:lnTo>
                  <a:cubicBezTo>
                    <a:pt x="4714" y="4272"/>
                    <a:pt x="4770" y="4295"/>
                    <a:pt x="4827" y="4295"/>
                  </a:cubicBezTo>
                  <a:cubicBezTo>
                    <a:pt x="4856" y="4295"/>
                    <a:pt x="4884" y="4289"/>
                    <a:pt x="4912" y="4278"/>
                  </a:cubicBezTo>
                  <a:cubicBezTo>
                    <a:pt x="4995" y="4244"/>
                    <a:pt x="5048" y="4164"/>
                    <a:pt x="5048" y="4074"/>
                  </a:cubicBezTo>
                  <a:lnTo>
                    <a:pt x="5048" y="3616"/>
                  </a:lnTo>
                  <a:lnTo>
                    <a:pt x="5186" y="3616"/>
                  </a:lnTo>
                  <a:cubicBezTo>
                    <a:pt x="5308" y="3616"/>
                    <a:pt x="5407" y="3517"/>
                    <a:pt x="5407" y="3395"/>
                  </a:cubicBezTo>
                  <a:lnTo>
                    <a:pt x="5407" y="939"/>
                  </a:lnTo>
                  <a:cubicBezTo>
                    <a:pt x="5407" y="817"/>
                    <a:pt x="5308" y="718"/>
                    <a:pt x="5186" y="718"/>
                  </a:cubicBezTo>
                  <a:lnTo>
                    <a:pt x="3974" y="718"/>
                  </a:lnTo>
                  <a:lnTo>
                    <a:pt x="3974" y="222"/>
                  </a:lnTo>
                  <a:cubicBezTo>
                    <a:pt x="3974" y="100"/>
                    <a:pt x="3875" y="2"/>
                    <a:pt x="3753" y="2"/>
                  </a:cubicBezTo>
                  <a:lnTo>
                    <a:pt x="1571" y="2"/>
                  </a:lnTo>
                  <a:cubicBezTo>
                    <a:pt x="1464" y="2"/>
                    <a:pt x="1377" y="88"/>
                    <a:pt x="1377" y="196"/>
                  </a:cubicBezTo>
                  <a:cubicBezTo>
                    <a:pt x="1377" y="303"/>
                    <a:pt x="1464" y="390"/>
                    <a:pt x="1571" y="390"/>
                  </a:cubicBezTo>
                  <a:lnTo>
                    <a:pt x="3584" y="390"/>
                  </a:lnTo>
                  <a:lnTo>
                    <a:pt x="3584" y="2509"/>
                  </a:lnTo>
                  <a:lnTo>
                    <a:pt x="1282" y="2509"/>
                  </a:lnTo>
                  <a:cubicBezTo>
                    <a:pt x="1223" y="2509"/>
                    <a:pt x="1167" y="2533"/>
                    <a:pt x="1126" y="2574"/>
                  </a:cubicBezTo>
                  <a:lnTo>
                    <a:pt x="748" y="2950"/>
                  </a:lnTo>
                  <a:lnTo>
                    <a:pt x="748" y="2730"/>
                  </a:lnTo>
                  <a:cubicBezTo>
                    <a:pt x="748" y="2608"/>
                    <a:pt x="650" y="2509"/>
                    <a:pt x="528" y="2509"/>
                  </a:cubicBezTo>
                  <a:lnTo>
                    <a:pt x="391" y="2509"/>
                  </a:lnTo>
                  <a:lnTo>
                    <a:pt x="391" y="390"/>
                  </a:lnTo>
                  <a:lnTo>
                    <a:pt x="662" y="390"/>
                  </a:lnTo>
                  <a:cubicBezTo>
                    <a:pt x="770" y="390"/>
                    <a:pt x="857" y="303"/>
                    <a:pt x="857" y="196"/>
                  </a:cubicBezTo>
                  <a:cubicBezTo>
                    <a:pt x="857" y="88"/>
                    <a:pt x="770"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2"/>
            <p:cNvSpPr/>
            <p:nvPr/>
          </p:nvSpPr>
          <p:spPr>
            <a:xfrm>
              <a:off x="4629695" y="4073283"/>
              <a:ext cx="11192" cy="11192"/>
            </a:xfrm>
            <a:custGeom>
              <a:avLst/>
              <a:gdLst/>
              <a:ahLst/>
              <a:cxnLst/>
              <a:rect l="l" t="t" r="r" b="b"/>
              <a:pathLst>
                <a:path w="389" h="389" extrusionOk="0">
                  <a:moveTo>
                    <a:pt x="195" y="0"/>
                  </a:moveTo>
                  <a:cubicBezTo>
                    <a:pt x="87" y="0"/>
                    <a:pt x="0" y="87"/>
                    <a:pt x="0" y="195"/>
                  </a:cubicBezTo>
                  <a:cubicBezTo>
                    <a:pt x="0" y="302"/>
                    <a:pt x="87" y="389"/>
                    <a:pt x="195" y="389"/>
                  </a:cubicBezTo>
                  <a:cubicBezTo>
                    <a:pt x="302" y="389"/>
                    <a:pt x="389" y="302"/>
                    <a:pt x="389" y="195"/>
                  </a:cubicBezTo>
                  <a:cubicBezTo>
                    <a:pt x="389" y="87"/>
                    <a:pt x="302"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2"/>
            <p:cNvSpPr/>
            <p:nvPr/>
          </p:nvSpPr>
          <p:spPr>
            <a:xfrm>
              <a:off x="4650121" y="4073283"/>
              <a:ext cx="11249" cy="11192"/>
            </a:xfrm>
            <a:custGeom>
              <a:avLst/>
              <a:gdLst/>
              <a:ahLst/>
              <a:cxnLst/>
              <a:rect l="l" t="t" r="r" b="b"/>
              <a:pathLst>
                <a:path w="391" h="389" extrusionOk="0">
                  <a:moveTo>
                    <a:pt x="196" y="0"/>
                  </a:moveTo>
                  <a:cubicBezTo>
                    <a:pt x="88" y="0"/>
                    <a:pt x="1" y="87"/>
                    <a:pt x="1" y="195"/>
                  </a:cubicBezTo>
                  <a:cubicBezTo>
                    <a:pt x="1" y="302"/>
                    <a:pt x="88" y="389"/>
                    <a:pt x="196" y="389"/>
                  </a:cubicBezTo>
                  <a:cubicBezTo>
                    <a:pt x="303" y="389"/>
                    <a:pt x="390" y="302"/>
                    <a:pt x="390" y="195"/>
                  </a:cubicBezTo>
                  <a:cubicBezTo>
                    <a:pt x="390" y="87"/>
                    <a:pt x="303"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2"/>
            <p:cNvSpPr/>
            <p:nvPr/>
          </p:nvSpPr>
          <p:spPr>
            <a:xfrm>
              <a:off x="4670289" y="4073484"/>
              <a:ext cx="12083" cy="11220"/>
            </a:xfrm>
            <a:custGeom>
              <a:avLst/>
              <a:gdLst/>
              <a:ahLst/>
              <a:cxnLst/>
              <a:rect l="l" t="t" r="r" b="b"/>
              <a:pathLst>
                <a:path w="420" h="390" extrusionOk="0">
                  <a:moveTo>
                    <a:pt x="211" y="0"/>
                  </a:moveTo>
                  <a:cubicBezTo>
                    <a:pt x="116" y="0"/>
                    <a:pt x="33" y="68"/>
                    <a:pt x="18" y="164"/>
                  </a:cubicBezTo>
                  <a:cubicBezTo>
                    <a:pt x="1" y="269"/>
                    <a:pt x="73" y="369"/>
                    <a:pt x="178" y="387"/>
                  </a:cubicBezTo>
                  <a:cubicBezTo>
                    <a:pt x="189" y="389"/>
                    <a:pt x="199" y="389"/>
                    <a:pt x="209" y="389"/>
                  </a:cubicBezTo>
                  <a:cubicBezTo>
                    <a:pt x="304" y="389"/>
                    <a:pt x="387" y="322"/>
                    <a:pt x="402" y="226"/>
                  </a:cubicBezTo>
                  <a:cubicBezTo>
                    <a:pt x="419" y="120"/>
                    <a:pt x="347" y="20"/>
                    <a:pt x="241" y="2"/>
                  </a:cubicBezTo>
                  <a:cubicBezTo>
                    <a:pt x="231" y="1"/>
                    <a:pt x="221"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52"/>
          <p:cNvGrpSpPr/>
          <p:nvPr/>
        </p:nvGrpSpPr>
        <p:grpSpPr>
          <a:xfrm>
            <a:off x="4031480" y="4028833"/>
            <a:ext cx="299898" cy="382353"/>
            <a:chOff x="3392700" y="4037637"/>
            <a:chExt cx="299898" cy="382353"/>
          </a:xfrm>
        </p:grpSpPr>
        <p:sp>
          <p:nvSpPr>
            <p:cNvPr id="1180" name="Google Shape;1180;p52"/>
            <p:cNvSpPr/>
            <p:nvPr/>
          </p:nvSpPr>
          <p:spPr>
            <a:xfrm>
              <a:off x="3392700" y="4037637"/>
              <a:ext cx="299898" cy="382353"/>
            </a:xfrm>
            <a:custGeom>
              <a:avLst/>
              <a:gdLst/>
              <a:ahLst/>
              <a:cxnLst/>
              <a:rect l="l" t="t" r="r" b="b"/>
              <a:pathLst>
                <a:path w="10424" h="13290" extrusionOk="0">
                  <a:moveTo>
                    <a:pt x="10035" y="389"/>
                  </a:moveTo>
                  <a:lnTo>
                    <a:pt x="10035" y="1982"/>
                  </a:lnTo>
                  <a:lnTo>
                    <a:pt x="9349" y="1523"/>
                  </a:lnTo>
                  <a:lnTo>
                    <a:pt x="9349" y="389"/>
                  </a:lnTo>
                  <a:close/>
                  <a:moveTo>
                    <a:pt x="326" y="1"/>
                  </a:moveTo>
                  <a:cubicBezTo>
                    <a:pt x="148" y="1"/>
                    <a:pt x="1" y="146"/>
                    <a:pt x="1" y="326"/>
                  </a:cubicBezTo>
                  <a:lnTo>
                    <a:pt x="1" y="1022"/>
                  </a:lnTo>
                  <a:cubicBezTo>
                    <a:pt x="1" y="1130"/>
                    <a:pt x="88" y="1216"/>
                    <a:pt x="195" y="1216"/>
                  </a:cubicBezTo>
                  <a:cubicBezTo>
                    <a:pt x="303" y="1216"/>
                    <a:pt x="390" y="1130"/>
                    <a:pt x="390" y="1022"/>
                  </a:cubicBezTo>
                  <a:lnTo>
                    <a:pt x="390" y="389"/>
                  </a:lnTo>
                  <a:lnTo>
                    <a:pt x="8960" y="389"/>
                  </a:lnTo>
                  <a:lnTo>
                    <a:pt x="8960" y="1558"/>
                  </a:lnTo>
                  <a:cubicBezTo>
                    <a:pt x="8960" y="1667"/>
                    <a:pt x="9013" y="1769"/>
                    <a:pt x="9104" y="1828"/>
                  </a:cubicBezTo>
                  <a:lnTo>
                    <a:pt x="10035" y="2449"/>
                  </a:lnTo>
                  <a:lnTo>
                    <a:pt x="10035" y="4749"/>
                  </a:lnTo>
                  <a:lnTo>
                    <a:pt x="9104" y="5369"/>
                  </a:lnTo>
                  <a:cubicBezTo>
                    <a:pt x="9013" y="5430"/>
                    <a:pt x="8960" y="5531"/>
                    <a:pt x="8960" y="5640"/>
                  </a:cubicBezTo>
                  <a:lnTo>
                    <a:pt x="8960" y="6000"/>
                  </a:lnTo>
                  <a:cubicBezTo>
                    <a:pt x="8960" y="6108"/>
                    <a:pt x="9046" y="6195"/>
                    <a:pt x="9154" y="6195"/>
                  </a:cubicBezTo>
                  <a:cubicBezTo>
                    <a:pt x="9262" y="6195"/>
                    <a:pt x="9348" y="6108"/>
                    <a:pt x="9348" y="6000"/>
                  </a:cubicBezTo>
                  <a:lnTo>
                    <a:pt x="9348" y="5674"/>
                  </a:lnTo>
                  <a:lnTo>
                    <a:pt x="10035" y="5217"/>
                  </a:lnTo>
                  <a:lnTo>
                    <a:pt x="10035" y="12901"/>
                  </a:lnTo>
                  <a:lnTo>
                    <a:pt x="9348" y="12901"/>
                  </a:lnTo>
                  <a:lnTo>
                    <a:pt x="9348" y="6908"/>
                  </a:lnTo>
                  <a:cubicBezTo>
                    <a:pt x="9348" y="6801"/>
                    <a:pt x="9262" y="6714"/>
                    <a:pt x="9154" y="6714"/>
                  </a:cubicBezTo>
                  <a:cubicBezTo>
                    <a:pt x="9046" y="6714"/>
                    <a:pt x="8960" y="6801"/>
                    <a:pt x="8960" y="6908"/>
                  </a:cubicBezTo>
                  <a:lnTo>
                    <a:pt x="8960" y="12901"/>
                  </a:lnTo>
                  <a:lnTo>
                    <a:pt x="390" y="12901"/>
                  </a:lnTo>
                  <a:lnTo>
                    <a:pt x="390" y="1930"/>
                  </a:lnTo>
                  <a:cubicBezTo>
                    <a:pt x="390" y="1822"/>
                    <a:pt x="303" y="1735"/>
                    <a:pt x="195" y="1735"/>
                  </a:cubicBezTo>
                  <a:cubicBezTo>
                    <a:pt x="88" y="1735"/>
                    <a:pt x="1" y="1822"/>
                    <a:pt x="1" y="1930"/>
                  </a:cubicBezTo>
                  <a:lnTo>
                    <a:pt x="1" y="12964"/>
                  </a:lnTo>
                  <a:cubicBezTo>
                    <a:pt x="1" y="13144"/>
                    <a:pt x="146" y="13289"/>
                    <a:pt x="326" y="13289"/>
                  </a:cubicBezTo>
                  <a:lnTo>
                    <a:pt x="10088" y="13289"/>
                  </a:lnTo>
                  <a:cubicBezTo>
                    <a:pt x="10274" y="13289"/>
                    <a:pt x="10424" y="13140"/>
                    <a:pt x="10424" y="12953"/>
                  </a:cubicBezTo>
                  <a:lnTo>
                    <a:pt x="10424" y="337"/>
                  </a:lnTo>
                  <a:cubicBezTo>
                    <a:pt x="10424" y="150"/>
                    <a:pt x="10273" y="1"/>
                    <a:pt x="10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a:off x="3449406" y="4285059"/>
              <a:ext cx="155559" cy="11220"/>
            </a:xfrm>
            <a:custGeom>
              <a:avLst/>
              <a:gdLst/>
              <a:ahLst/>
              <a:cxnLst/>
              <a:rect l="l" t="t" r="r" b="b"/>
              <a:pathLst>
                <a:path w="5407" h="390" extrusionOk="0">
                  <a:moveTo>
                    <a:pt x="196" y="1"/>
                  </a:moveTo>
                  <a:cubicBezTo>
                    <a:pt x="88" y="1"/>
                    <a:pt x="0" y="88"/>
                    <a:pt x="0" y="195"/>
                  </a:cubicBezTo>
                  <a:cubicBezTo>
                    <a:pt x="0" y="303"/>
                    <a:pt x="88" y="389"/>
                    <a:pt x="196" y="389"/>
                  </a:cubicBezTo>
                  <a:lnTo>
                    <a:pt x="5212" y="389"/>
                  </a:lnTo>
                  <a:cubicBezTo>
                    <a:pt x="5320" y="389"/>
                    <a:pt x="5407" y="303"/>
                    <a:pt x="5407" y="195"/>
                  </a:cubicBezTo>
                  <a:cubicBezTo>
                    <a:pt x="5407" y="88"/>
                    <a:pt x="5320" y="1"/>
                    <a:pt x="5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a:off x="3449406" y="4305687"/>
              <a:ext cx="155559" cy="11192"/>
            </a:xfrm>
            <a:custGeom>
              <a:avLst/>
              <a:gdLst/>
              <a:ahLst/>
              <a:cxnLst/>
              <a:rect l="l" t="t" r="r" b="b"/>
              <a:pathLst>
                <a:path w="5407" h="389" extrusionOk="0">
                  <a:moveTo>
                    <a:pt x="196" y="0"/>
                  </a:moveTo>
                  <a:cubicBezTo>
                    <a:pt x="88" y="0"/>
                    <a:pt x="0" y="87"/>
                    <a:pt x="0" y="195"/>
                  </a:cubicBezTo>
                  <a:cubicBezTo>
                    <a:pt x="0" y="302"/>
                    <a:pt x="88" y="389"/>
                    <a:pt x="196" y="389"/>
                  </a:cubicBezTo>
                  <a:lnTo>
                    <a:pt x="5212" y="389"/>
                  </a:lnTo>
                  <a:cubicBezTo>
                    <a:pt x="5320" y="389"/>
                    <a:pt x="5407" y="302"/>
                    <a:pt x="5407" y="195"/>
                  </a:cubicBezTo>
                  <a:cubicBezTo>
                    <a:pt x="5407" y="87"/>
                    <a:pt x="5320" y="0"/>
                    <a:pt x="5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a:off x="3500961" y="4326286"/>
              <a:ext cx="52448" cy="11249"/>
            </a:xfrm>
            <a:custGeom>
              <a:avLst/>
              <a:gdLst/>
              <a:ahLst/>
              <a:cxnLst/>
              <a:rect l="l" t="t" r="r" b="b"/>
              <a:pathLst>
                <a:path w="1823" h="391" extrusionOk="0">
                  <a:moveTo>
                    <a:pt x="196" y="1"/>
                  </a:moveTo>
                  <a:cubicBezTo>
                    <a:pt x="88" y="1"/>
                    <a:pt x="0" y="88"/>
                    <a:pt x="0" y="195"/>
                  </a:cubicBezTo>
                  <a:cubicBezTo>
                    <a:pt x="0" y="303"/>
                    <a:pt x="88" y="390"/>
                    <a:pt x="196" y="390"/>
                  </a:cubicBezTo>
                  <a:lnTo>
                    <a:pt x="1629" y="390"/>
                  </a:lnTo>
                  <a:cubicBezTo>
                    <a:pt x="1736" y="390"/>
                    <a:pt x="1823" y="303"/>
                    <a:pt x="1823" y="195"/>
                  </a:cubicBezTo>
                  <a:cubicBezTo>
                    <a:pt x="1823" y="88"/>
                    <a:pt x="1736"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a:off x="3428777" y="4243803"/>
              <a:ext cx="196816" cy="31848"/>
            </a:xfrm>
            <a:custGeom>
              <a:avLst/>
              <a:gdLst/>
              <a:ahLst/>
              <a:cxnLst/>
              <a:rect l="l" t="t" r="r" b="b"/>
              <a:pathLst>
                <a:path w="6841" h="1107" extrusionOk="0">
                  <a:moveTo>
                    <a:pt x="224" y="1"/>
                  </a:moveTo>
                  <a:cubicBezTo>
                    <a:pt x="101" y="1"/>
                    <a:pt x="1" y="101"/>
                    <a:pt x="1" y="224"/>
                  </a:cubicBezTo>
                  <a:lnTo>
                    <a:pt x="1" y="885"/>
                  </a:lnTo>
                  <a:cubicBezTo>
                    <a:pt x="1" y="1008"/>
                    <a:pt x="101" y="1107"/>
                    <a:pt x="224" y="1107"/>
                  </a:cubicBezTo>
                  <a:lnTo>
                    <a:pt x="1079" y="1107"/>
                  </a:lnTo>
                  <a:cubicBezTo>
                    <a:pt x="1187" y="1107"/>
                    <a:pt x="1274" y="1020"/>
                    <a:pt x="1274" y="913"/>
                  </a:cubicBezTo>
                  <a:cubicBezTo>
                    <a:pt x="1274" y="805"/>
                    <a:pt x="1187" y="718"/>
                    <a:pt x="1079" y="718"/>
                  </a:cubicBezTo>
                  <a:lnTo>
                    <a:pt x="391" y="718"/>
                  </a:lnTo>
                  <a:lnTo>
                    <a:pt x="391" y="390"/>
                  </a:lnTo>
                  <a:lnTo>
                    <a:pt x="6451" y="390"/>
                  </a:lnTo>
                  <a:lnTo>
                    <a:pt x="6451" y="718"/>
                  </a:lnTo>
                  <a:lnTo>
                    <a:pt x="1987" y="718"/>
                  </a:lnTo>
                  <a:cubicBezTo>
                    <a:pt x="1879" y="718"/>
                    <a:pt x="1793" y="805"/>
                    <a:pt x="1793" y="913"/>
                  </a:cubicBezTo>
                  <a:cubicBezTo>
                    <a:pt x="1793" y="1020"/>
                    <a:pt x="1879" y="1107"/>
                    <a:pt x="1987" y="1107"/>
                  </a:cubicBezTo>
                  <a:lnTo>
                    <a:pt x="6618" y="1107"/>
                  </a:lnTo>
                  <a:cubicBezTo>
                    <a:pt x="6741" y="1107"/>
                    <a:pt x="6840" y="1008"/>
                    <a:pt x="6840" y="885"/>
                  </a:cubicBezTo>
                  <a:lnTo>
                    <a:pt x="6840" y="224"/>
                  </a:lnTo>
                  <a:cubicBezTo>
                    <a:pt x="6840" y="101"/>
                    <a:pt x="6741" y="1"/>
                    <a:pt x="6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a:off x="3650450" y="4109792"/>
              <a:ext cx="11249" cy="62776"/>
            </a:xfrm>
            <a:custGeom>
              <a:avLst/>
              <a:gdLst/>
              <a:ahLst/>
              <a:cxnLst/>
              <a:rect l="l" t="t" r="r" b="b"/>
              <a:pathLst>
                <a:path w="391" h="2182" extrusionOk="0">
                  <a:moveTo>
                    <a:pt x="195" y="1"/>
                  </a:moveTo>
                  <a:cubicBezTo>
                    <a:pt x="87" y="1"/>
                    <a:pt x="1" y="88"/>
                    <a:pt x="1" y="195"/>
                  </a:cubicBezTo>
                  <a:lnTo>
                    <a:pt x="1" y="1987"/>
                  </a:lnTo>
                  <a:cubicBezTo>
                    <a:pt x="1" y="2094"/>
                    <a:pt x="87" y="2181"/>
                    <a:pt x="195" y="2181"/>
                  </a:cubicBezTo>
                  <a:cubicBezTo>
                    <a:pt x="303" y="2181"/>
                    <a:pt x="390" y="2094"/>
                    <a:pt x="390" y="1987"/>
                  </a:cubicBezTo>
                  <a:lnTo>
                    <a:pt x="390" y="195"/>
                  </a:lnTo>
                  <a:cubicBezTo>
                    <a:pt x="390"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a:off x="3428777" y="4078864"/>
              <a:ext cx="196844" cy="155559"/>
            </a:xfrm>
            <a:custGeom>
              <a:avLst/>
              <a:gdLst/>
              <a:ahLst/>
              <a:cxnLst/>
              <a:rect l="l" t="t" r="r" b="b"/>
              <a:pathLst>
                <a:path w="6842" h="5407" extrusionOk="0">
                  <a:moveTo>
                    <a:pt x="4301" y="389"/>
                  </a:moveTo>
                  <a:lnTo>
                    <a:pt x="4301" y="717"/>
                  </a:lnTo>
                  <a:lnTo>
                    <a:pt x="2540" y="717"/>
                  </a:lnTo>
                  <a:lnTo>
                    <a:pt x="2540" y="389"/>
                  </a:lnTo>
                  <a:close/>
                  <a:moveTo>
                    <a:pt x="6451" y="1107"/>
                  </a:moveTo>
                  <a:lnTo>
                    <a:pt x="6451" y="1998"/>
                  </a:lnTo>
                  <a:lnTo>
                    <a:pt x="5711" y="2295"/>
                  </a:lnTo>
                  <a:cubicBezTo>
                    <a:pt x="5652" y="2208"/>
                    <a:pt x="5553" y="2150"/>
                    <a:pt x="5441" y="2150"/>
                  </a:cubicBezTo>
                  <a:lnTo>
                    <a:pt x="4984" y="2150"/>
                  </a:lnTo>
                  <a:cubicBezTo>
                    <a:pt x="4805" y="2150"/>
                    <a:pt x="4660" y="2296"/>
                    <a:pt x="4660" y="2475"/>
                  </a:cubicBezTo>
                  <a:lnTo>
                    <a:pt x="4660" y="2715"/>
                  </a:lnTo>
                  <a:lnTo>
                    <a:pt x="3448" y="3199"/>
                  </a:lnTo>
                  <a:cubicBezTo>
                    <a:pt x="3439" y="3203"/>
                    <a:pt x="3430" y="3205"/>
                    <a:pt x="3421" y="3205"/>
                  </a:cubicBezTo>
                  <a:cubicBezTo>
                    <a:pt x="3412" y="3205"/>
                    <a:pt x="3403" y="3203"/>
                    <a:pt x="3394" y="3199"/>
                  </a:cubicBezTo>
                  <a:lnTo>
                    <a:pt x="2182" y="2715"/>
                  </a:lnTo>
                  <a:lnTo>
                    <a:pt x="2182" y="2475"/>
                  </a:lnTo>
                  <a:cubicBezTo>
                    <a:pt x="2182" y="2296"/>
                    <a:pt x="2037" y="2150"/>
                    <a:pt x="1858" y="2150"/>
                  </a:cubicBezTo>
                  <a:lnTo>
                    <a:pt x="1401" y="2150"/>
                  </a:lnTo>
                  <a:cubicBezTo>
                    <a:pt x="1288" y="2150"/>
                    <a:pt x="1190" y="2208"/>
                    <a:pt x="1131" y="2295"/>
                  </a:cubicBezTo>
                  <a:lnTo>
                    <a:pt x="391" y="1998"/>
                  </a:lnTo>
                  <a:lnTo>
                    <a:pt x="391" y="1107"/>
                  </a:lnTo>
                  <a:close/>
                  <a:moveTo>
                    <a:pt x="1793" y="2540"/>
                  </a:moveTo>
                  <a:lnTo>
                    <a:pt x="1793" y="3225"/>
                  </a:lnTo>
                  <a:lnTo>
                    <a:pt x="1466" y="3225"/>
                  </a:lnTo>
                  <a:lnTo>
                    <a:pt x="1466" y="2540"/>
                  </a:lnTo>
                  <a:close/>
                  <a:moveTo>
                    <a:pt x="5376" y="2540"/>
                  </a:moveTo>
                  <a:lnTo>
                    <a:pt x="5376" y="3225"/>
                  </a:lnTo>
                  <a:lnTo>
                    <a:pt x="5049" y="3225"/>
                  </a:lnTo>
                  <a:lnTo>
                    <a:pt x="5049" y="2540"/>
                  </a:lnTo>
                  <a:close/>
                  <a:moveTo>
                    <a:pt x="6451" y="2418"/>
                  </a:moveTo>
                  <a:lnTo>
                    <a:pt x="6451" y="5017"/>
                  </a:lnTo>
                  <a:lnTo>
                    <a:pt x="391" y="5017"/>
                  </a:lnTo>
                  <a:lnTo>
                    <a:pt x="391" y="2418"/>
                  </a:lnTo>
                  <a:lnTo>
                    <a:pt x="1076" y="2692"/>
                  </a:lnTo>
                  <a:lnTo>
                    <a:pt x="1076" y="3290"/>
                  </a:lnTo>
                  <a:cubicBezTo>
                    <a:pt x="1076" y="3469"/>
                    <a:pt x="1222" y="3615"/>
                    <a:pt x="1401" y="3615"/>
                  </a:cubicBezTo>
                  <a:lnTo>
                    <a:pt x="1858" y="3615"/>
                  </a:lnTo>
                  <a:cubicBezTo>
                    <a:pt x="2037" y="3615"/>
                    <a:pt x="2182" y="3469"/>
                    <a:pt x="2182" y="3290"/>
                  </a:cubicBezTo>
                  <a:lnTo>
                    <a:pt x="2182" y="3134"/>
                  </a:lnTo>
                  <a:lnTo>
                    <a:pt x="3249" y="3561"/>
                  </a:lnTo>
                  <a:cubicBezTo>
                    <a:pt x="3305" y="3584"/>
                    <a:pt x="3363" y="3595"/>
                    <a:pt x="3421" y="3595"/>
                  </a:cubicBezTo>
                  <a:cubicBezTo>
                    <a:pt x="3479" y="3595"/>
                    <a:pt x="3537" y="3584"/>
                    <a:pt x="3593" y="3561"/>
                  </a:cubicBezTo>
                  <a:lnTo>
                    <a:pt x="4660" y="3134"/>
                  </a:lnTo>
                  <a:lnTo>
                    <a:pt x="4660" y="3290"/>
                  </a:lnTo>
                  <a:cubicBezTo>
                    <a:pt x="4660" y="3469"/>
                    <a:pt x="4805" y="3615"/>
                    <a:pt x="4984" y="3615"/>
                  </a:cubicBezTo>
                  <a:lnTo>
                    <a:pt x="5441" y="3615"/>
                  </a:lnTo>
                  <a:cubicBezTo>
                    <a:pt x="5620" y="3615"/>
                    <a:pt x="5766" y="3469"/>
                    <a:pt x="5766" y="3290"/>
                  </a:cubicBezTo>
                  <a:lnTo>
                    <a:pt x="5766" y="2692"/>
                  </a:lnTo>
                  <a:lnTo>
                    <a:pt x="6451" y="2418"/>
                  </a:lnTo>
                  <a:close/>
                  <a:moveTo>
                    <a:pt x="2346" y="1"/>
                  </a:moveTo>
                  <a:cubicBezTo>
                    <a:pt x="2238" y="1"/>
                    <a:pt x="2151" y="87"/>
                    <a:pt x="2151" y="195"/>
                  </a:cubicBezTo>
                  <a:lnTo>
                    <a:pt x="2151" y="717"/>
                  </a:lnTo>
                  <a:lnTo>
                    <a:pt x="343" y="717"/>
                  </a:lnTo>
                  <a:cubicBezTo>
                    <a:pt x="155" y="717"/>
                    <a:pt x="1" y="870"/>
                    <a:pt x="1" y="1059"/>
                  </a:cubicBezTo>
                  <a:lnTo>
                    <a:pt x="1" y="5065"/>
                  </a:lnTo>
                  <a:cubicBezTo>
                    <a:pt x="1" y="5253"/>
                    <a:pt x="155" y="5407"/>
                    <a:pt x="343" y="5407"/>
                  </a:cubicBezTo>
                  <a:lnTo>
                    <a:pt x="6499" y="5407"/>
                  </a:lnTo>
                  <a:cubicBezTo>
                    <a:pt x="6687" y="5407"/>
                    <a:pt x="6841" y="5253"/>
                    <a:pt x="6841" y="5065"/>
                  </a:cubicBezTo>
                  <a:lnTo>
                    <a:pt x="6841" y="1059"/>
                  </a:lnTo>
                  <a:cubicBezTo>
                    <a:pt x="6841" y="870"/>
                    <a:pt x="6687" y="717"/>
                    <a:pt x="6499" y="717"/>
                  </a:cubicBezTo>
                  <a:lnTo>
                    <a:pt x="4691" y="717"/>
                  </a:lnTo>
                  <a:lnTo>
                    <a:pt x="4691" y="195"/>
                  </a:lnTo>
                  <a:cubicBezTo>
                    <a:pt x="4691" y="87"/>
                    <a:pt x="4604" y="1"/>
                    <a:pt x="4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52"/>
          <p:cNvGrpSpPr/>
          <p:nvPr/>
        </p:nvGrpSpPr>
        <p:grpSpPr>
          <a:xfrm>
            <a:off x="4783965" y="4038558"/>
            <a:ext cx="383044" cy="362905"/>
            <a:chOff x="3910157" y="4047361"/>
            <a:chExt cx="383044" cy="362905"/>
          </a:xfrm>
        </p:grpSpPr>
        <p:sp>
          <p:nvSpPr>
            <p:cNvPr id="1188" name="Google Shape;1188;p52"/>
            <p:cNvSpPr/>
            <p:nvPr/>
          </p:nvSpPr>
          <p:spPr>
            <a:xfrm>
              <a:off x="4095522" y="4223175"/>
              <a:ext cx="12342" cy="11249"/>
            </a:xfrm>
            <a:custGeom>
              <a:avLst/>
              <a:gdLst/>
              <a:ahLst/>
              <a:cxnLst/>
              <a:rect l="l" t="t" r="r" b="b"/>
              <a:pathLst>
                <a:path w="429" h="391" extrusionOk="0">
                  <a:moveTo>
                    <a:pt x="215" y="1"/>
                  </a:moveTo>
                  <a:cubicBezTo>
                    <a:pt x="165" y="1"/>
                    <a:pt x="115" y="20"/>
                    <a:pt x="77" y="58"/>
                  </a:cubicBezTo>
                  <a:cubicBezTo>
                    <a:pt x="0" y="134"/>
                    <a:pt x="0" y="258"/>
                    <a:pt x="77" y="334"/>
                  </a:cubicBezTo>
                  <a:cubicBezTo>
                    <a:pt x="115" y="372"/>
                    <a:pt x="165" y="391"/>
                    <a:pt x="215" y="391"/>
                  </a:cubicBezTo>
                  <a:cubicBezTo>
                    <a:pt x="265" y="391"/>
                    <a:pt x="314" y="372"/>
                    <a:pt x="353" y="334"/>
                  </a:cubicBezTo>
                  <a:cubicBezTo>
                    <a:pt x="428" y="258"/>
                    <a:pt x="428" y="134"/>
                    <a:pt x="353" y="58"/>
                  </a:cubicBezTo>
                  <a:cubicBezTo>
                    <a:pt x="314" y="20"/>
                    <a:pt x="265"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a:off x="4023108" y="4099061"/>
              <a:ext cx="154610" cy="207777"/>
            </a:xfrm>
            <a:custGeom>
              <a:avLst/>
              <a:gdLst/>
              <a:ahLst/>
              <a:cxnLst/>
              <a:rect l="l" t="t" r="r" b="b"/>
              <a:pathLst>
                <a:path w="5374" h="7222" extrusionOk="0">
                  <a:moveTo>
                    <a:pt x="2731" y="3988"/>
                  </a:moveTo>
                  <a:cubicBezTo>
                    <a:pt x="2858" y="3988"/>
                    <a:pt x="2984" y="4032"/>
                    <a:pt x="3083" y="4122"/>
                  </a:cubicBezTo>
                  <a:cubicBezTo>
                    <a:pt x="3225" y="4251"/>
                    <a:pt x="3286" y="4447"/>
                    <a:pt x="3241" y="4635"/>
                  </a:cubicBezTo>
                  <a:cubicBezTo>
                    <a:pt x="3222" y="4710"/>
                    <a:pt x="3245" y="4791"/>
                    <a:pt x="3299" y="4846"/>
                  </a:cubicBezTo>
                  <a:lnTo>
                    <a:pt x="4882" y="6427"/>
                  </a:lnTo>
                  <a:cubicBezTo>
                    <a:pt x="4946" y="6492"/>
                    <a:pt x="4946" y="6596"/>
                    <a:pt x="4882" y="6660"/>
                  </a:cubicBezTo>
                  <a:cubicBezTo>
                    <a:pt x="4850" y="6692"/>
                    <a:pt x="4807" y="6708"/>
                    <a:pt x="4765" y="6708"/>
                  </a:cubicBezTo>
                  <a:cubicBezTo>
                    <a:pt x="4723" y="6708"/>
                    <a:pt x="4681" y="6692"/>
                    <a:pt x="4649" y="6660"/>
                  </a:cubicBezTo>
                  <a:lnTo>
                    <a:pt x="3067" y="5078"/>
                  </a:lnTo>
                  <a:cubicBezTo>
                    <a:pt x="3025" y="5036"/>
                    <a:pt x="2968" y="5013"/>
                    <a:pt x="2909" y="5013"/>
                  </a:cubicBezTo>
                  <a:cubicBezTo>
                    <a:pt x="2891" y="5013"/>
                    <a:pt x="2874" y="5015"/>
                    <a:pt x="2856" y="5019"/>
                  </a:cubicBezTo>
                  <a:cubicBezTo>
                    <a:pt x="2814" y="5029"/>
                    <a:pt x="2772" y="5034"/>
                    <a:pt x="2730" y="5034"/>
                  </a:cubicBezTo>
                  <a:cubicBezTo>
                    <a:pt x="2593" y="5034"/>
                    <a:pt x="2461" y="4981"/>
                    <a:pt x="2361" y="4881"/>
                  </a:cubicBezTo>
                  <a:cubicBezTo>
                    <a:pt x="2258" y="4777"/>
                    <a:pt x="2203" y="4640"/>
                    <a:pt x="2208" y="4494"/>
                  </a:cubicBezTo>
                  <a:cubicBezTo>
                    <a:pt x="2212" y="4347"/>
                    <a:pt x="2275" y="4214"/>
                    <a:pt x="2386" y="4117"/>
                  </a:cubicBezTo>
                  <a:cubicBezTo>
                    <a:pt x="2483" y="4031"/>
                    <a:pt x="2607" y="3988"/>
                    <a:pt x="2731" y="3988"/>
                  </a:cubicBezTo>
                  <a:close/>
                  <a:moveTo>
                    <a:pt x="2731" y="1"/>
                  </a:moveTo>
                  <a:cubicBezTo>
                    <a:pt x="2426" y="1"/>
                    <a:pt x="2177" y="250"/>
                    <a:pt x="2177" y="556"/>
                  </a:cubicBezTo>
                  <a:lnTo>
                    <a:pt x="2177" y="3784"/>
                  </a:lnTo>
                  <a:cubicBezTo>
                    <a:pt x="2160" y="3796"/>
                    <a:pt x="2144" y="3810"/>
                    <a:pt x="2127" y="3824"/>
                  </a:cubicBezTo>
                  <a:cubicBezTo>
                    <a:pt x="1778" y="4133"/>
                    <a:pt x="1726" y="4634"/>
                    <a:pt x="1962" y="5004"/>
                  </a:cubicBezTo>
                  <a:lnTo>
                    <a:pt x="77" y="6889"/>
                  </a:lnTo>
                  <a:cubicBezTo>
                    <a:pt x="1" y="6965"/>
                    <a:pt x="1" y="7088"/>
                    <a:pt x="77" y="7165"/>
                  </a:cubicBezTo>
                  <a:cubicBezTo>
                    <a:pt x="115" y="7202"/>
                    <a:pt x="165" y="7221"/>
                    <a:pt x="215" y="7221"/>
                  </a:cubicBezTo>
                  <a:cubicBezTo>
                    <a:pt x="265" y="7221"/>
                    <a:pt x="315" y="7202"/>
                    <a:pt x="353" y="7165"/>
                  </a:cubicBezTo>
                  <a:lnTo>
                    <a:pt x="2238" y="5280"/>
                  </a:lnTo>
                  <a:cubicBezTo>
                    <a:pt x="2384" y="5374"/>
                    <a:pt x="2554" y="5425"/>
                    <a:pt x="2729" y="5425"/>
                  </a:cubicBezTo>
                  <a:cubicBezTo>
                    <a:pt x="2770" y="5425"/>
                    <a:pt x="2812" y="5422"/>
                    <a:pt x="2853" y="5416"/>
                  </a:cubicBezTo>
                  <a:lnTo>
                    <a:pt x="4373" y="6936"/>
                  </a:lnTo>
                  <a:cubicBezTo>
                    <a:pt x="4481" y="7044"/>
                    <a:pt x="4623" y="7098"/>
                    <a:pt x="4765" y="7098"/>
                  </a:cubicBezTo>
                  <a:cubicBezTo>
                    <a:pt x="4907" y="7098"/>
                    <a:pt x="5049" y="7044"/>
                    <a:pt x="5158" y="6936"/>
                  </a:cubicBezTo>
                  <a:cubicBezTo>
                    <a:pt x="5374" y="6720"/>
                    <a:pt x="5374" y="6367"/>
                    <a:pt x="5158" y="6151"/>
                  </a:cubicBezTo>
                  <a:lnTo>
                    <a:pt x="3638" y="4631"/>
                  </a:lnTo>
                  <a:cubicBezTo>
                    <a:pt x="3677" y="4336"/>
                    <a:pt x="3570" y="4037"/>
                    <a:pt x="3345" y="3833"/>
                  </a:cubicBezTo>
                  <a:cubicBezTo>
                    <a:pt x="3327" y="3816"/>
                    <a:pt x="3306" y="3799"/>
                    <a:pt x="3286" y="3784"/>
                  </a:cubicBezTo>
                  <a:lnTo>
                    <a:pt x="3286" y="2546"/>
                  </a:lnTo>
                  <a:cubicBezTo>
                    <a:pt x="3286" y="2439"/>
                    <a:pt x="3198" y="2351"/>
                    <a:pt x="3091" y="2351"/>
                  </a:cubicBezTo>
                  <a:cubicBezTo>
                    <a:pt x="2983" y="2351"/>
                    <a:pt x="2896" y="2439"/>
                    <a:pt x="2896" y="2546"/>
                  </a:cubicBezTo>
                  <a:lnTo>
                    <a:pt x="2896" y="3613"/>
                  </a:lnTo>
                  <a:cubicBezTo>
                    <a:pt x="2842" y="3604"/>
                    <a:pt x="2787" y="3599"/>
                    <a:pt x="2732" y="3599"/>
                  </a:cubicBezTo>
                  <a:cubicBezTo>
                    <a:pt x="2676" y="3599"/>
                    <a:pt x="2621" y="3604"/>
                    <a:pt x="2567" y="3613"/>
                  </a:cubicBezTo>
                  <a:lnTo>
                    <a:pt x="2567" y="556"/>
                  </a:lnTo>
                  <a:cubicBezTo>
                    <a:pt x="2567" y="465"/>
                    <a:pt x="2641" y="391"/>
                    <a:pt x="2731" y="391"/>
                  </a:cubicBezTo>
                  <a:cubicBezTo>
                    <a:pt x="2822" y="391"/>
                    <a:pt x="2897" y="465"/>
                    <a:pt x="2897" y="556"/>
                  </a:cubicBezTo>
                  <a:lnTo>
                    <a:pt x="2897" y="1637"/>
                  </a:lnTo>
                  <a:cubicBezTo>
                    <a:pt x="2897" y="1745"/>
                    <a:pt x="2983" y="1833"/>
                    <a:pt x="3091" y="1833"/>
                  </a:cubicBezTo>
                  <a:cubicBezTo>
                    <a:pt x="3198" y="1833"/>
                    <a:pt x="3286" y="1745"/>
                    <a:pt x="3286" y="1637"/>
                  </a:cubicBezTo>
                  <a:lnTo>
                    <a:pt x="3286" y="556"/>
                  </a:lnTo>
                  <a:cubicBezTo>
                    <a:pt x="3286" y="250"/>
                    <a:pt x="3037"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a:off x="3910157" y="4047361"/>
              <a:ext cx="383044" cy="362905"/>
            </a:xfrm>
            <a:custGeom>
              <a:avLst/>
              <a:gdLst/>
              <a:ahLst/>
              <a:cxnLst/>
              <a:rect l="l" t="t" r="r" b="b"/>
              <a:pathLst>
                <a:path w="13314" h="12614" extrusionOk="0">
                  <a:moveTo>
                    <a:pt x="6657" y="1469"/>
                  </a:moveTo>
                  <a:cubicBezTo>
                    <a:pt x="9370" y="1469"/>
                    <a:pt x="11544" y="3704"/>
                    <a:pt x="11495" y="6395"/>
                  </a:cubicBezTo>
                  <a:lnTo>
                    <a:pt x="11191" y="6882"/>
                  </a:lnTo>
                  <a:cubicBezTo>
                    <a:pt x="11147" y="6951"/>
                    <a:pt x="11145" y="7036"/>
                    <a:pt x="11185" y="7107"/>
                  </a:cubicBezTo>
                  <a:cubicBezTo>
                    <a:pt x="11224" y="7177"/>
                    <a:pt x="11297" y="7222"/>
                    <a:pt x="11378" y="7222"/>
                  </a:cubicBezTo>
                  <a:lnTo>
                    <a:pt x="11409" y="7222"/>
                  </a:lnTo>
                  <a:cubicBezTo>
                    <a:pt x="10978" y="9471"/>
                    <a:pt x="8969" y="11145"/>
                    <a:pt x="6657" y="11145"/>
                  </a:cubicBezTo>
                  <a:cubicBezTo>
                    <a:pt x="5408" y="11145"/>
                    <a:pt x="4222" y="10671"/>
                    <a:pt x="3319" y="9809"/>
                  </a:cubicBezTo>
                  <a:cubicBezTo>
                    <a:pt x="3281" y="9773"/>
                    <a:pt x="3233" y="9755"/>
                    <a:pt x="3184" y="9755"/>
                  </a:cubicBezTo>
                  <a:cubicBezTo>
                    <a:pt x="3133" y="9755"/>
                    <a:pt x="3082" y="9776"/>
                    <a:pt x="3044" y="9816"/>
                  </a:cubicBezTo>
                  <a:cubicBezTo>
                    <a:pt x="2969" y="9893"/>
                    <a:pt x="2972" y="10017"/>
                    <a:pt x="3050" y="10092"/>
                  </a:cubicBezTo>
                  <a:cubicBezTo>
                    <a:pt x="4027" y="11022"/>
                    <a:pt x="5308" y="11535"/>
                    <a:pt x="6657" y="11535"/>
                  </a:cubicBezTo>
                  <a:cubicBezTo>
                    <a:pt x="9240" y="11535"/>
                    <a:pt x="11445" y="9643"/>
                    <a:pt x="11828" y="7086"/>
                  </a:cubicBezTo>
                  <a:cubicBezTo>
                    <a:pt x="11844" y="6978"/>
                    <a:pt x="11778" y="6874"/>
                    <a:pt x="11676" y="6841"/>
                  </a:cubicBezTo>
                  <a:cubicBezTo>
                    <a:pt x="11726" y="6759"/>
                    <a:pt x="12141" y="6097"/>
                    <a:pt x="12229" y="5956"/>
                  </a:cubicBezTo>
                  <a:cubicBezTo>
                    <a:pt x="12283" y="6041"/>
                    <a:pt x="12712" y="6728"/>
                    <a:pt x="12776" y="6831"/>
                  </a:cubicBezTo>
                  <a:lnTo>
                    <a:pt x="12751" y="6831"/>
                  </a:lnTo>
                  <a:cubicBezTo>
                    <a:pt x="12638" y="6831"/>
                    <a:pt x="12544" y="6914"/>
                    <a:pt x="12531" y="7026"/>
                  </a:cubicBezTo>
                  <a:cubicBezTo>
                    <a:pt x="12172" y="9989"/>
                    <a:pt x="9647" y="12224"/>
                    <a:pt x="6657" y="12224"/>
                  </a:cubicBezTo>
                  <a:cubicBezTo>
                    <a:pt x="3668" y="12224"/>
                    <a:pt x="1063" y="9880"/>
                    <a:pt x="769" y="6889"/>
                  </a:cubicBezTo>
                  <a:lnTo>
                    <a:pt x="769" y="6889"/>
                  </a:lnTo>
                  <a:lnTo>
                    <a:pt x="897" y="7093"/>
                  </a:lnTo>
                  <a:cubicBezTo>
                    <a:pt x="941" y="7163"/>
                    <a:pt x="1012" y="7198"/>
                    <a:pt x="1084" y="7198"/>
                  </a:cubicBezTo>
                  <a:cubicBezTo>
                    <a:pt x="1157" y="7198"/>
                    <a:pt x="1229" y="7163"/>
                    <a:pt x="1272" y="7093"/>
                  </a:cubicBezTo>
                  <a:lnTo>
                    <a:pt x="1452" y="6806"/>
                  </a:lnTo>
                  <a:cubicBezTo>
                    <a:pt x="1539" y="7730"/>
                    <a:pt x="1868" y="8606"/>
                    <a:pt x="2416" y="9365"/>
                  </a:cubicBezTo>
                  <a:cubicBezTo>
                    <a:pt x="2454" y="9417"/>
                    <a:pt x="2514" y="9445"/>
                    <a:pt x="2574" y="9445"/>
                  </a:cubicBezTo>
                  <a:cubicBezTo>
                    <a:pt x="2614" y="9445"/>
                    <a:pt x="2654" y="9433"/>
                    <a:pt x="2688" y="9408"/>
                  </a:cubicBezTo>
                  <a:cubicBezTo>
                    <a:pt x="2776" y="9345"/>
                    <a:pt x="2795" y="9223"/>
                    <a:pt x="2732" y="9136"/>
                  </a:cubicBezTo>
                  <a:cubicBezTo>
                    <a:pt x="2105" y="8268"/>
                    <a:pt x="1801" y="7251"/>
                    <a:pt x="1819" y="6218"/>
                  </a:cubicBezTo>
                  <a:lnTo>
                    <a:pt x="2123" y="5732"/>
                  </a:lnTo>
                  <a:cubicBezTo>
                    <a:pt x="2166" y="5663"/>
                    <a:pt x="2169" y="5578"/>
                    <a:pt x="2130" y="5507"/>
                  </a:cubicBezTo>
                  <a:cubicBezTo>
                    <a:pt x="2090" y="5437"/>
                    <a:pt x="2016" y="5392"/>
                    <a:pt x="1936" y="5392"/>
                  </a:cubicBezTo>
                  <a:lnTo>
                    <a:pt x="1905" y="5392"/>
                  </a:lnTo>
                  <a:cubicBezTo>
                    <a:pt x="2336" y="3143"/>
                    <a:pt x="4345" y="1469"/>
                    <a:pt x="6657" y="1469"/>
                  </a:cubicBezTo>
                  <a:close/>
                  <a:moveTo>
                    <a:pt x="6657" y="1"/>
                  </a:moveTo>
                  <a:cubicBezTo>
                    <a:pt x="5752" y="1"/>
                    <a:pt x="4879" y="188"/>
                    <a:pt x="4060" y="558"/>
                  </a:cubicBezTo>
                  <a:cubicBezTo>
                    <a:pt x="3962" y="602"/>
                    <a:pt x="3918" y="718"/>
                    <a:pt x="3963" y="816"/>
                  </a:cubicBezTo>
                  <a:cubicBezTo>
                    <a:pt x="3995" y="888"/>
                    <a:pt x="4066" y="931"/>
                    <a:pt x="4141" y="931"/>
                  </a:cubicBezTo>
                  <a:cubicBezTo>
                    <a:pt x="4168" y="931"/>
                    <a:pt x="4195" y="925"/>
                    <a:pt x="4221" y="914"/>
                  </a:cubicBezTo>
                  <a:cubicBezTo>
                    <a:pt x="4988" y="566"/>
                    <a:pt x="5808" y="390"/>
                    <a:pt x="6657" y="390"/>
                  </a:cubicBezTo>
                  <a:cubicBezTo>
                    <a:pt x="9724" y="390"/>
                    <a:pt x="12253" y="2735"/>
                    <a:pt x="12545" y="5725"/>
                  </a:cubicBezTo>
                  <a:lnTo>
                    <a:pt x="12417" y="5521"/>
                  </a:lnTo>
                  <a:cubicBezTo>
                    <a:pt x="12378" y="5457"/>
                    <a:pt x="12309" y="5416"/>
                    <a:pt x="12229" y="5416"/>
                  </a:cubicBezTo>
                  <a:cubicBezTo>
                    <a:pt x="12150" y="5416"/>
                    <a:pt x="12082" y="5456"/>
                    <a:pt x="12042" y="5521"/>
                  </a:cubicBezTo>
                  <a:lnTo>
                    <a:pt x="11862" y="5808"/>
                  </a:lnTo>
                  <a:cubicBezTo>
                    <a:pt x="11610" y="3158"/>
                    <a:pt x="9372" y="1079"/>
                    <a:pt x="6657" y="1079"/>
                  </a:cubicBezTo>
                  <a:cubicBezTo>
                    <a:pt x="3943" y="1079"/>
                    <a:pt x="1868" y="2973"/>
                    <a:pt x="1486" y="5528"/>
                  </a:cubicBezTo>
                  <a:cubicBezTo>
                    <a:pt x="1470" y="5637"/>
                    <a:pt x="1535" y="5739"/>
                    <a:pt x="1638" y="5772"/>
                  </a:cubicBezTo>
                  <a:cubicBezTo>
                    <a:pt x="1574" y="5875"/>
                    <a:pt x="1141" y="6568"/>
                    <a:pt x="1084" y="6658"/>
                  </a:cubicBezTo>
                  <a:cubicBezTo>
                    <a:pt x="1027" y="6567"/>
                    <a:pt x="600" y="5884"/>
                    <a:pt x="537" y="5783"/>
                  </a:cubicBezTo>
                  <a:lnTo>
                    <a:pt x="563" y="5783"/>
                  </a:lnTo>
                  <a:cubicBezTo>
                    <a:pt x="676" y="5783"/>
                    <a:pt x="770" y="5699"/>
                    <a:pt x="783" y="5588"/>
                  </a:cubicBezTo>
                  <a:cubicBezTo>
                    <a:pt x="994" y="3849"/>
                    <a:pt x="1961" y="2302"/>
                    <a:pt x="3436" y="1343"/>
                  </a:cubicBezTo>
                  <a:cubicBezTo>
                    <a:pt x="3526" y="1284"/>
                    <a:pt x="3552" y="1164"/>
                    <a:pt x="3493" y="1073"/>
                  </a:cubicBezTo>
                  <a:cubicBezTo>
                    <a:pt x="3456" y="1016"/>
                    <a:pt x="3393" y="984"/>
                    <a:pt x="3329" y="984"/>
                  </a:cubicBezTo>
                  <a:cubicBezTo>
                    <a:pt x="3293" y="984"/>
                    <a:pt x="3256" y="994"/>
                    <a:pt x="3223" y="1016"/>
                  </a:cubicBezTo>
                  <a:cubicBezTo>
                    <a:pt x="1693" y="2011"/>
                    <a:pt x="676" y="3600"/>
                    <a:pt x="416" y="5392"/>
                  </a:cubicBezTo>
                  <a:lnTo>
                    <a:pt x="233" y="5392"/>
                  </a:lnTo>
                  <a:cubicBezTo>
                    <a:pt x="153" y="5392"/>
                    <a:pt x="79" y="5436"/>
                    <a:pt x="40" y="5507"/>
                  </a:cubicBezTo>
                  <a:cubicBezTo>
                    <a:pt x="1" y="5578"/>
                    <a:pt x="3" y="5663"/>
                    <a:pt x="46" y="5732"/>
                  </a:cubicBezTo>
                  <a:lnTo>
                    <a:pt x="351" y="6220"/>
                  </a:lnTo>
                  <a:cubicBezTo>
                    <a:pt x="327" y="7935"/>
                    <a:pt x="985" y="9553"/>
                    <a:pt x="2198" y="10766"/>
                  </a:cubicBezTo>
                  <a:cubicBezTo>
                    <a:pt x="3389" y="11958"/>
                    <a:pt x="4973" y="12613"/>
                    <a:pt x="6657" y="12613"/>
                  </a:cubicBezTo>
                  <a:cubicBezTo>
                    <a:pt x="9794" y="12613"/>
                    <a:pt x="12451" y="10306"/>
                    <a:pt x="12898" y="7220"/>
                  </a:cubicBezTo>
                  <a:lnTo>
                    <a:pt x="13080" y="7220"/>
                  </a:lnTo>
                  <a:cubicBezTo>
                    <a:pt x="13160" y="7220"/>
                    <a:pt x="13235" y="7177"/>
                    <a:pt x="13274" y="7107"/>
                  </a:cubicBezTo>
                  <a:cubicBezTo>
                    <a:pt x="13313" y="7036"/>
                    <a:pt x="13310" y="6951"/>
                    <a:pt x="13268" y="6882"/>
                  </a:cubicBezTo>
                  <a:lnTo>
                    <a:pt x="12964" y="6394"/>
                  </a:lnTo>
                  <a:cubicBezTo>
                    <a:pt x="12988" y="4680"/>
                    <a:pt x="12329" y="3060"/>
                    <a:pt x="11117" y="1847"/>
                  </a:cubicBezTo>
                  <a:cubicBezTo>
                    <a:pt x="9925" y="656"/>
                    <a:pt x="8342" y="1"/>
                    <a:pt x="6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52"/>
          <p:cNvGrpSpPr/>
          <p:nvPr/>
        </p:nvGrpSpPr>
        <p:grpSpPr>
          <a:xfrm>
            <a:off x="3272831" y="4028833"/>
            <a:ext cx="238043" cy="382353"/>
            <a:chOff x="2857492" y="4037637"/>
            <a:chExt cx="238043" cy="382353"/>
          </a:xfrm>
        </p:grpSpPr>
        <p:sp>
          <p:nvSpPr>
            <p:cNvPr id="1192" name="Google Shape;1192;p52"/>
            <p:cNvSpPr/>
            <p:nvPr/>
          </p:nvSpPr>
          <p:spPr>
            <a:xfrm>
              <a:off x="2965724" y="4213134"/>
              <a:ext cx="21549" cy="31848"/>
            </a:xfrm>
            <a:custGeom>
              <a:avLst/>
              <a:gdLst/>
              <a:ahLst/>
              <a:cxnLst/>
              <a:rect l="l" t="t" r="r" b="b"/>
              <a:pathLst>
                <a:path w="749" h="1107" extrusionOk="0">
                  <a:moveTo>
                    <a:pt x="554" y="1"/>
                  </a:moveTo>
                  <a:cubicBezTo>
                    <a:pt x="445" y="1"/>
                    <a:pt x="359" y="87"/>
                    <a:pt x="359" y="195"/>
                  </a:cubicBezTo>
                  <a:lnTo>
                    <a:pt x="359" y="602"/>
                  </a:lnTo>
                  <a:cubicBezTo>
                    <a:pt x="359" y="665"/>
                    <a:pt x="307" y="717"/>
                    <a:pt x="244" y="717"/>
                  </a:cubicBezTo>
                  <a:lnTo>
                    <a:pt x="195" y="717"/>
                  </a:lnTo>
                  <a:cubicBezTo>
                    <a:pt x="88" y="717"/>
                    <a:pt x="1" y="804"/>
                    <a:pt x="1" y="912"/>
                  </a:cubicBezTo>
                  <a:cubicBezTo>
                    <a:pt x="1" y="1019"/>
                    <a:pt x="88" y="1107"/>
                    <a:pt x="195" y="1107"/>
                  </a:cubicBezTo>
                  <a:lnTo>
                    <a:pt x="244" y="1107"/>
                  </a:lnTo>
                  <a:cubicBezTo>
                    <a:pt x="522" y="1107"/>
                    <a:pt x="748" y="881"/>
                    <a:pt x="748" y="602"/>
                  </a:cubicBezTo>
                  <a:lnTo>
                    <a:pt x="748" y="195"/>
                  </a:lnTo>
                  <a:cubicBezTo>
                    <a:pt x="748" y="87"/>
                    <a:pt x="66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a:off x="2939198" y="4346914"/>
              <a:ext cx="74572" cy="21520"/>
            </a:xfrm>
            <a:custGeom>
              <a:avLst/>
              <a:gdLst/>
              <a:ahLst/>
              <a:cxnLst/>
              <a:rect l="l" t="t" r="r" b="b"/>
              <a:pathLst>
                <a:path w="2592" h="748" extrusionOk="0">
                  <a:moveTo>
                    <a:pt x="221" y="0"/>
                  </a:moveTo>
                  <a:cubicBezTo>
                    <a:pt x="162" y="0"/>
                    <a:pt x="104" y="27"/>
                    <a:pt x="66" y="78"/>
                  </a:cubicBezTo>
                  <a:cubicBezTo>
                    <a:pt x="1" y="164"/>
                    <a:pt x="18" y="286"/>
                    <a:pt x="104" y="351"/>
                  </a:cubicBezTo>
                  <a:cubicBezTo>
                    <a:pt x="450" y="610"/>
                    <a:pt x="862" y="748"/>
                    <a:pt x="1296" y="748"/>
                  </a:cubicBezTo>
                  <a:cubicBezTo>
                    <a:pt x="1730" y="748"/>
                    <a:pt x="2142" y="611"/>
                    <a:pt x="2488" y="351"/>
                  </a:cubicBezTo>
                  <a:cubicBezTo>
                    <a:pt x="2574" y="287"/>
                    <a:pt x="2592" y="165"/>
                    <a:pt x="2526" y="79"/>
                  </a:cubicBezTo>
                  <a:cubicBezTo>
                    <a:pt x="2488" y="27"/>
                    <a:pt x="2430" y="1"/>
                    <a:pt x="2371" y="1"/>
                  </a:cubicBezTo>
                  <a:cubicBezTo>
                    <a:pt x="2331" y="1"/>
                    <a:pt x="2290" y="13"/>
                    <a:pt x="2255" y="39"/>
                  </a:cubicBezTo>
                  <a:cubicBezTo>
                    <a:pt x="1976" y="248"/>
                    <a:pt x="1644" y="359"/>
                    <a:pt x="1296" y="359"/>
                  </a:cubicBezTo>
                  <a:cubicBezTo>
                    <a:pt x="948" y="359"/>
                    <a:pt x="616" y="248"/>
                    <a:pt x="338" y="39"/>
                  </a:cubicBezTo>
                  <a:cubicBezTo>
                    <a:pt x="303" y="13"/>
                    <a:pt x="262"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a:off x="2857492" y="4037637"/>
              <a:ext cx="238043" cy="382353"/>
            </a:xfrm>
            <a:custGeom>
              <a:avLst/>
              <a:gdLst/>
              <a:ahLst/>
              <a:cxnLst/>
              <a:rect l="l" t="t" r="r" b="b"/>
              <a:pathLst>
                <a:path w="8274" h="13290" extrusionOk="0">
                  <a:moveTo>
                    <a:pt x="4658" y="3829"/>
                  </a:moveTo>
                  <a:lnTo>
                    <a:pt x="4658" y="4301"/>
                  </a:lnTo>
                  <a:lnTo>
                    <a:pt x="3614" y="4301"/>
                  </a:lnTo>
                  <a:lnTo>
                    <a:pt x="3614" y="3829"/>
                  </a:lnTo>
                  <a:close/>
                  <a:moveTo>
                    <a:pt x="2866" y="4689"/>
                  </a:moveTo>
                  <a:lnTo>
                    <a:pt x="2866" y="5050"/>
                  </a:lnTo>
                  <a:cubicBezTo>
                    <a:pt x="2866" y="5102"/>
                    <a:pt x="2846" y="5152"/>
                    <a:pt x="2810" y="5188"/>
                  </a:cubicBezTo>
                  <a:lnTo>
                    <a:pt x="2631" y="5368"/>
                  </a:lnTo>
                  <a:cubicBezTo>
                    <a:pt x="2567" y="5431"/>
                    <a:pt x="2518" y="5510"/>
                    <a:pt x="2489" y="5596"/>
                  </a:cubicBezTo>
                  <a:lnTo>
                    <a:pt x="2366" y="5963"/>
                  </a:lnTo>
                  <a:lnTo>
                    <a:pt x="2317" y="5195"/>
                  </a:lnTo>
                  <a:cubicBezTo>
                    <a:pt x="2306" y="5024"/>
                    <a:pt x="2319" y="4855"/>
                    <a:pt x="2355" y="4689"/>
                  </a:cubicBezTo>
                  <a:close/>
                  <a:moveTo>
                    <a:pt x="5918" y="4689"/>
                  </a:moveTo>
                  <a:cubicBezTo>
                    <a:pt x="5954" y="4855"/>
                    <a:pt x="5966" y="5023"/>
                    <a:pt x="5956" y="5194"/>
                  </a:cubicBezTo>
                  <a:lnTo>
                    <a:pt x="5956" y="5195"/>
                  </a:lnTo>
                  <a:lnTo>
                    <a:pt x="5906" y="5965"/>
                  </a:lnTo>
                  <a:lnTo>
                    <a:pt x="5783" y="5596"/>
                  </a:lnTo>
                  <a:cubicBezTo>
                    <a:pt x="5754" y="5510"/>
                    <a:pt x="5706" y="5431"/>
                    <a:pt x="5642" y="5368"/>
                  </a:cubicBezTo>
                  <a:lnTo>
                    <a:pt x="5463" y="5188"/>
                  </a:lnTo>
                  <a:cubicBezTo>
                    <a:pt x="5426" y="5152"/>
                    <a:pt x="5406" y="5102"/>
                    <a:pt x="5406" y="5050"/>
                  </a:cubicBezTo>
                  <a:lnTo>
                    <a:pt x="5406" y="4689"/>
                  </a:lnTo>
                  <a:close/>
                  <a:moveTo>
                    <a:pt x="1964" y="5765"/>
                  </a:moveTo>
                  <a:lnTo>
                    <a:pt x="2029" y="6784"/>
                  </a:lnTo>
                  <a:cubicBezTo>
                    <a:pt x="1704" y="6699"/>
                    <a:pt x="1464" y="6404"/>
                    <a:pt x="1464" y="6053"/>
                  </a:cubicBezTo>
                  <a:cubicBezTo>
                    <a:pt x="1464" y="5894"/>
                    <a:pt x="1594" y="5765"/>
                    <a:pt x="1753" y="5765"/>
                  </a:cubicBezTo>
                  <a:close/>
                  <a:moveTo>
                    <a:pt x="6519" y="5765"/>
                  </a:moveTo>
                  <a:cubicBezTo>
                    <a:pt x="6678" y="5765"/>
                    <a:pt x="6809" y="5894"/>
                    <a:pt x="6809" y="6053"/>
                  </a:cubicBezTo>
                  <a:cubicBezTo>
                    <a:pt x="6809" y="6404"/>
                    <a:pt x="6569" y="6699"/>
                    <a:pt x="6244" y="6784"/>
                  </a:cubicBezTo>
                  <a:lnTo>
                    <a:pt x="6309" y="5765"/>
                  </a:lnTo>
                  <a:close/>
                  <a:moveTo>
                    <a:pt x="3256" y="8795"/>
                  </a:moveTo>
                  <a:cubicBezTo>
                    <a:pt x="3524" y="8920"/>
                    <a:pt x="3823" y="8989"/>
                    <a:pt x="4136" y="8989"/>
                  </a:cubicBezTo>
                  <a:cubicBezTo>
                    <a:pt x="4449" y="8989"/>
                    <a:pt x="4744" y="8923"/>
                    <a:pt x="5017" y="8797"/>
                  </a:cubicBezTo>
                  <a:lnTo>
                    <a:pt x="5017" y="8895"/>
                  </a:lnTo>
                  <a:cubicBezTo>
                    <a:pt x="5017" y="9224"/>
                    <a:pt x="5182" y="9528"/>
                    <a:pt x="5447" y="9708"/>
                  </a:cubicBezTo>
                  <a:cubicBezTo>
                    <a:pt x="5150" y="10134"/>
                    <a:pt x="4663" y="10392"/>
                    <a:pt x="4136" y="10392"/>
                  </a:cubicBezTo>
                  <a:cubicBezTo>
                    <a:pt x="3609" y="10392"/>
                    <a:pt x="3123" y="10134"/>
                    <a:pt x="2826" y="9708"/>
                  </a:cubicBezTo>
                  <a:cubicBezTo>
                    <a:pt x="3090" y="9528"/>
                    <a:pt x="3256" y="9224"/>
                    <a:pt x="3256" y="8895"/>
                  </a:cubicBezTo>
                  <a:lnTo>
                    <a:pt x="3256" y="8795"/>
                  </a:lnTo>
                  <a:close/>
                  <a:moveTo>
                    <a:pt x="4137" y="0"/>
                  </a:moveTo>
                  <a:cubicBezTo>
                    <a:pt x="4115" y="0"/>
                    <a:pt x="4092" y="1"/>
                    <a:pt x="4070" y="2"/>
                  </a:cubicBezTo>
                  <a:cubicBezTo>
                    <a:pt x="3548" y="21"/>
                    <a:pt x="3070" y="279"/>
                    <a:pt x="2759" y="707"/>
                  </a:cubicBezTo>
                  <a:cubicBezTo>
                    <a:pt x="2696" y="794"/>
                    <a:pt x="2715" y="914"/>
                    <a:pt x="2802" y="979"/>
                  </a:cubicBezTo>
                  <a:cubicBezTo>
                    <a:pt x="2837" y="1004"/>
                    <a:pt x="2877" y="1016"/>
                    <a:pt x="2917" y="1016"/>
                  </a:cubicBezTo>
                  <a:cubicBezTo>
                    <a:pt x="2977" y="1016"/>
                    <a:pt x="3036" y="988"/>
                    <a:pt x="3074" y="935"/>
                  </a:cubicBezTo>
                  <a:cubicBezTo>
                    <a:pt x="3314" y="604"/>
                    <a:pt x="3682" y="406"/>
                    <a:pt x="4085" y="390"/>
                  </a:cubicBezTo>
                  <a:cubicBezTo>
                    <a:pt x="4103" y="390"/>
                    <a:pt x="4120" y="389"/>
                    <a:pt x="4138" y="389"/>
                  </a:cubicBezTo>
                  <a:cubicBezTo>
                    <a:pt x="4862" y="389"/>
                    <a:pt x="5447" y="976"/>
                    <a:pt x="5447" y="1700"/>
                  </a:cubicBezTo>
                  <a:cubicBezTo>
                    <a:pt x="5447" y="2105"/>
                    <a:pt x="5264" y="2481"/>
                    <a:pt x="4945" y="2731"/>
                  </a:cubicBezTo>
                  <a:cubicBezTo>
                    <a:pt x="4787" y="2855"/>
                    <a:pt x="4665" y="3002"/>
                    <a:pt x="4582" y="3168"/>
                  </a:cubicBezTo>
                  <a:lnTo>
                    <a:pt x="4446" y="3440"/>
                  </a:lnTo>
                  <a:lnTo>
                    <a:pt x="4331" y="3440"/>
                  </a:lnTo>
                  <a:lnTo>
                    <a:pt x="4331" y="2803"/>
                  </a:lnTo>
                  <a:cubicBezTo>
                    <a:pt x="4421" y="2775"/>
                    <a:pt x="4506" y="2724"/>
                    <a:pt x="4579" y="2651"/>
                  </a:cubicBezTo>
                  <a:cubicBezTo>
                    <a:pt x="4822" y="2409"/>
                    <a:pt x="4822" y="2013"/>
                    <a:pt x="4579" y="1769"/>
                  </a:cubicBezTo>
                  <a:cubicBezTo>
                    <a:pt x="4540" y="1730"/>
                    <a:pt x="4490" y="1711"/>
                    <a:pt x="4441" y="1711"/>
                  </a:cubicBezTo>
                  <a:cubicBezTo>
                    <a:pt x="4391" y="1711"/>
                    <a:pt x="4341" y="1730"/>
                    <a:pt x="4304" y="1769"/>
                  </a:cubicBezTo>
                  <a:cubicBezTo>
                    <a:pt x="4227" y="1844"/>
                    <a:pt x="4227" y="1968"/>
                    <a:pt x="4304" y="2044"/>
                  </a:cubicBezTo>
                  <a:cubicBezTo>
                    <a:pt x="4395" y="2136"/>
                    <a:pt x="4395" y="2284"/>
                    <a:pt x="4304" y="2376"/>
                  </a:cubicBezTo>
                  <a:cubicBezTo>
                    <a:pt x="4258" y="2422"/>
                    <a:pt x="4197" y="2445"/>
                    <a:pt x="4137" y="2445"/>
                  </a:cubicBezTo>
                  <a:cubicBezTo>
                    <a:pt x="4077" y="2445"/>
                    <a:pt x="4017" y="2422"/>
                    <a:pt x="3971" y="2376"/>
                  </a:cubicBezTo>
                  <a:cubicBezTo>
                    <a:pt x="3879" y="2284"/>
                    <a:pt x="3879" y="2136"/>
                    <a:pt x="3971" y="2044"/>
                  </a:cubicBezTo>
                  <a:cubicBezTo>
                    <a:pt x="4046" y="1968"/>
                    <a:pt x="4046" y="1844"/>
                    <a:pt x="3971" y="1769"/>
                  </a:cubicBezTo>
                  <a:cubicBezTo>
                    <a:pt x="3932" y="1730"/>
                    <a:pt x="3882" y="1711"/>
                    <a:pt x="3833" y="1711"/>
                  </a:cubicBezTo>
                  <a:cubicBezTo>
                    <a:pt x="3783" y="1711"/>
                    <a:pt x="3733" y="1730"/>
                    <a:pt x="3695" y="1769"/>
                  </a:cubicBezTo>
                  <a:cubicBezTo>
                    <a:pt x="3452" y="2013"/>
                    <a:pt x="3452" y="2409"/>
                    <a:pt x="3695" y="2651"/>
                  </a:cubicBezTo>
                  <a:cubicBezTo>
                    <a:pt x="3767" y="2724"/>
                    <a:pt x="3852" y="2775"/>
                    <a:pt x="3942" y="2803"/>
                  </a:cubicBezTo>
                  <a:lnTo>
                    <a:pt x="3942" y="3440"/>
                  </a:lnTo>
                  <a:lnTo>
                    <a:pt x="3827" y="3440"/>
                  </a:lnTo>
                  <a:lnTo>
                    <a:pt x="3684" y="3154"/>
                  </a:lnTo>
                  <a:cubicBezTo>
                    <a:pt x="3604" y="2994"/>
                    <a:pt x="3487" y="2854"/>
                    <a:pt x="3336" y="2737"/>
                  </a:cubicBezTo>
                  <a:cubicBezTo>
                    <a:pt x="3005" y="2481"/>
                    <a:pt x="2819" y="2094"/>
                    <a:pt x="2827" y="1674"/>
                  </a:cubicBezTo>
                  <a:cubicBezTo>
                    <a:pt x="2828" y="1567"/>
                    <a:pt x="2743" y="1479"/>
                    <a:pt x="2636" y="1477"/>
                  </a:cubicBezTo>
                  <a:cubicBezTo>
                    <a:pt x="2635" y="1477"/>
                    <a:pt x="2633" y="1477"/>
                    <a:pt x="2632" y="1477"/>
                  </a:cubicBezTo>
                  <a:cubicBezTo>
                    <a:pt x="2526" y="1477"/>
                    <a:pt x="2439" y="1561"/>
                    <a:pt x="2437" y="1667"/>
                  </a:cubicBezTo>
                  <a:cubicBezTo>
                    <a:pt x="2427" y="2211"/>
                    <a:pt x="2668" y="2712"/>
                    <a:pt x="3098" y="3045"/>
                  </a:cubicBezTo>
                  <a:cubicBezTo>
                    <a:pt x="3202" y="3126"/>
                    <a:pt x="3282" y="3221"/>
                    <a:pt x="3336" y="3328"/>
                  </a:cubicBezTo>
                  <a:lnTo>
                    <a:pt x="3414" y="3486"/>
                  </a:lnTo>
                  <a:cubicBezTo>
                    <a:pt x="3300" y="3546"/>
                    <a:pt x="3225" y="3660"/>
                    <a:pt x="3225" y="3796"/>
                  </a:cubicBezTo>
                  <a:lnTo>
                    <a:pt x="3225" y="4301"/>
                  </a:lnTo>
                  <a:lnTo>
                    <a:pt x="2238" y="4301"/>
                  </a:lnTo>
                  <a:cubicBezTo>
                    <a:pt x="2132" y="4301"/>
                    <a:pt x="2037" y="4371"/>
                    <a:pt x="2008" y="4473"/>
                  </a:cubicBezTo>
                  <a:cubicBezTo>
                    <a:pt x="1940" y="4715"/>
                    <a:pt x="1913" y="4966"/>
                    <a:pt x="1930" y="5219"/>
                  </a:cubicBezTo>
                  <a:lnTo>
                    <a:pt x="1939" y="5375"/>
                  </a:lnTo>
                  <a:lnTo>
                    <a:pt x="1754" y="5375"/>
                  </a:lnTo>
                  <a:cubicBezTo>
                    <a:pt x="1380" y="5375"/>
                    <a:pt x="1076" y="5679"/>
                    <a:pt x="1076" y="6053"/>
                  </a:cubicBezTo>
                  <a:cubicBezTo>
                    <a:pt x="1076" y="6630"/>
                    <a:pt x="1505" y="7109"/>
                    <a:pt x="2061" y="7186"/>
                  </a:cubicBezTo>
                  <a:cubicBezTo>
                    <a:pt x="2140" y="7747"/>
                    <a:pt x="2440" y="8233"/>
                    <a:pt x="2867" y="8559"/>
                  </a:cubicBezTo>
                  <a:lnTo>
                    <a:pt x="2867" y="8895"/>
                  </a:lnTo>
                  <a:cubicBezTo>
                    <a:pt x="2867" y="9162"/>
                    <a:pt x="2684" y="9405"/>
                    <a:pt x="2418" y="9472"/>
                  </a:cubicBezTo>
                  <a:lnTo>
                    <a:pt x="1238" y="9767"/>
                  </a:lnTo>
                  <a:cubicBezTo>
                    <a:pt x="509" y="9949"/>
                    <a:pt x="0" y="10600"/>
                    <a:pt x="0" y="11352"/>
                  </a:cubicBezTo>
                  <a:lnTo>
                    <a:pt x="0" y="11788"/>
                  </a:lnTo>
                  <a:cubicBezTo>
                    <a:pt x="0" y="11896"/>
                    <a:pt x="87" y="11983"/>
                    <a:pt x="195" y="11983"/>
                  </a:cubicBezTo>
                  <a:cubicBezTo>
                    <a:pt x="302" y="11983"/>
                    <a:pt x="389" y="11896"/>
                    <a:pt x="389" y="11788"/>
                  </a:cubicBezTo>
                  <a:lnTo>
                    <a:pt x="389" y="11352"/>
                  </a:lnTo>
                  <a:cubicBezTo>
                    <a:pt x="389" y="10779"/>
                    <a:pt x="777" y="10283"/>
                    <a:pt x="1332" y="10144"/>
                  </a:cubicBezTo>
                  <a:lnTo>
                    <a:pt x="2461" y="9862"/>
                  </a:lnTo>
                  <a:cubicBezTo>
                    <a:pt x="2824" y="10433"/>
                    <a:pt x="3453" y="10781"/>
                    <a:pt x="4136" y="10781"/>
                  </a:cubicBezTo>
                  <a:cubicBezTo>
                    <a:pt x="4821" y="10781"/>
                    <a:pt x="5449" y="10433"/>
                    <a:pt x="5812" y="9862"/>
                  </a:cubicBezTo>
                  <a:lnTo>
                    <a:pt x="6941" y="10144"/>
                  </a:lnTo>
                  <a:cubicBezTo>
                    <a:pt x="7496" y="10283"/>
                    <a:pt x="7884" y="10779"/>
                    <a:pt x="7884" y="11352"/>
                  </a:cubicBezTo>
                  <a:lnTo>
                    <a:pt x="7884" y="12900"/>
                  </a:lnTo>
                  <a:lnTo>
                    <a:pt x="6840" y="12900"/>
                  </a:lnTo>
                  <a:lnTo>
                    <a:pt x="6840" y="12378"/>
                  </a:lnTo>
                  <a:cubicBezTo>
                    <a:pt x="6840" y="12270"/>
                    <a:pt x="6753" y="12183"/>
                    <a:pt x="6645" y="12183"/>
                  </a:cubicBezTo>
                  <a:cubicBezTo>
                    <a:pt x="6538" y="12183"/>
                    <a:pt x="6451" y="12270"/>
                    <a:pt x="6451" y="12378"/>
                  </a:cubicBezTo>
                  <a:lnTo>
                    <a:pt x="6451" y="12900"/>
                  </a:lnTo>
                  <a:lnTo>
                    <a:pt x="1823" y="12900"/>
                  </a:lnTo>
                  <a:lnTo>
                    <a:pt x="1823" y="12378"/>
                  </a:lnTo>
                  <a:cubicBezTo>
                    <a:pt x="1823" y="12270"/>
                    <a:pt x="1735" y="12183"/>
                    <a:pt x="1628" y="12183"/>
                  </a:cubicBezTo>
                  <a:cubicBezTo>
                    <a:pt x="1520" y="12183"/>
                    <a:pt x="1433" y="12270"/>
                    <a:pt x="1433" y="12378"/>
                  </a:cubicBezTo>
                  <a:lnTo>
                    <a:pt x="1433" y="12900"/>
                  </a:lnTo>
                  <a:lnTo>
                    <a:pt x="389" y="12900"/>
                  </a:lnTo>
                  <a:lnTo>
                    <a:pt x="389" y="12696"/>
                  </a:lnTo>
                  <a:cubicBezTo>
                    <a:pt x="389" y="12588"/>
                    <a:pt x="302" y="12502"/>
                    <a:pt x="195" y="12502"/>
                  </a:cubicBezTo>
                  <a:cubicBezTo>
                    <a:pt x="87" y="12502"/>
                    <a:pt x="0" y="12588"/>
                    <a:pt x="0" y="12696"/>
                  </a:cubicBezTo>
                  <a:lnTo>
                    <a:pt x="0" y="13067"/>
                  </a:lnTo>
                  <a:cubicBezTo>
                    <a:pt x="0" y="13190"/>
                    <a:pt x="100" y="13289"/>
                    <a:pt x="223" y="13289"/>
                  </a:cubicBezTo>
                  <a:lnTo>
                    <a:pt x="8052" y="13289"/>
                  </a:lnTo>
                  <a:cubicBezTo>
                    <a:pt x="8174" y="13289"/>
                    <a:pt x="8274" y="13190"/>
                    <a:pt x="8274" y="13067"/>
                  </a:cubicBezTo>
                  <a:lnTo>
                    <a:pt x="8274" y="11352"/>
                  </a:lnTo>
                  <a:cubicBezTo>
                    <a:pt x="8274" y="10600"/>
                    <a:pt x="7765" y="9949"/>
                    <a:pt x="7036" y="9767"/>
                  </a:cubicBezTo>
                  <a:lnTo>
                    <a:pt x="7035" y="9767"/>
                  </a:lnTo>
                  <a:lnTo>
                    <a:pt x="5857" y="9472"/>
                  </a:lnTo>
                  <a:cubicBezTo>
                    <a:pt x="5587" y="9405"/>
                    <a:pt x="5406" y="9161"/>
                    <a:pt x="5406" y="8895"/>
                  </a:cubicBezTo>
                  <a:lnTo>
                    <a:pt x="5406" y="8561"/>
                  </a:lnTo>
                  <a:cubicBezTo>
                    <a:pt x="5476" y="8508"/>
                    <a:pt x="5543" y="8450"/>
                    <a:pt x="5607" y="8387"/>
                  </a:cubicBezTo>
                  <a:cubicBezTo>
                    <a:pt x="5684" y="8311"/>
                    <a:pt x="5685" y="8188"/>
                    <a:pt x="5609" y="8112"/>
                  </a:cubicBezTo>
                  <a:cubicBezTo>
                    <a:pt x="5571" y="8073"/>
                    <a:pt x="5521" y="8054"/>
                    <a:pt x="5471" y="8054"/>
                  </a:cubicBezTo>
                  <a:cubicBezTo>
                    <a:pt x="5422" y="8054"/>
                    <a:pt x="5372" y="8072"/>
                    <a:pt x="5334" y="8110"/>
                  </a:cubicBezTo>
                  <a:cubicBezTo>
                    <a:pt x="5264" y="8178"/>
                    <a:pt x="5189" y="8241"/>
                    <a:pt x="5110" y="8296"/>
                  </a:cubicBezTo>
                  <a:cubicBezTo>
                    <a:pt x="5104" y="8300"/>
                    <a:pt x="5099" y="8303"/>
                    <a:pt x="5093" y="8307"/>
                  </a:cubicBezTo>
                  <a:cubicBezTo>
                    <a:pt x="4813" y="8497"/>
                    <a:pt x="4482" y="8600"/>
                    <a:pt x="4136" y="8600"/>
                  </a:cubicBezTo>
                  <a:cubicBezTo>
                    <a:pt x="3239" y="8600"/>
                    <a:pt x="2490" y="7898"/>
                    <a:pt x="2433" y="7001"/>
                  </a:cubicBezTo>
                  <a:lnTo>
                    <a:pt x="2432" y="6997"/>
                  </a:lnTo>
                  <a:lnTo>
                    <a:pt x="2858" y="5719"/>
                  </a:lnTo>
                  <a:cubicBezTo>
                    <a:pt x="2868" y="5690"/>
                    <a:pt x="2884" y="5663"/>
                    <a:pt x="2906" y="5643"/>
                  </a:cubicBezTo>
                  <a:lnTo>
                    <a:pt x="3085" y="5464"/>
                  </a:lnTo>
                  <a:cubicBezTo>
                    <a:pt x="3195" y="5353"/>
                    <a:pt x="3256" y="5206"/>
                    <a:pt x="3256" y="5050"/>
                  </a:cubicBezTo>
                  <a:lnTo>
                    <a:pt x="3256" y="4689"/>
                  </a:lnTo>
                  <a:lnTo>
                    <a:pt x="5017" y="4689"/>
                  </a:lnTo>
                  <a:lnTo>
                    <a:pt x="5017" y="5050"/>
                  </a:lnTo>
                  <a:cubicBezTo>
                    <a:pt x="5017" y="5206"/>
                    <a:pt x="5077" y="5353"/>
                    <a:pt x="5188" y="5464"/>
                  </a:cubicBezTo>
                  <a:lnTo>
                    <a:pt x="5366" y="5643"/>
                  </a:lnTo>
                  <a:cubicBezTo>
                    <a:pt x="5388" y="5663"/>
                    <a:pt x="5405" y="5690"/>
                    <a:pt x="5414" y="5719"/>
                  </a:cubicBezTo>
                  <a:lnTo>
                    <a:pt x="5840" y="6998"/>
                  </a:lnTo>
                  <a:cubicBezTo>
                    <a:pt x="5831" y="7145"/>
                    <a:pt x="5805" y="7280"/>
                    <a:pt x="5764" y="7408"/>
                  </a:cubicBezTo>
                  <a:cubicBezTo>
                    <a:pt x="5732" y="7510"/>
                    <a:pt x="5789" y="7619"/>
                    <a:pt x="5892" y="7652"/>
                  </a:cubicBezTo>
                  <a:cubicBezTo>
                    <a:pt x="5911" y="7658"/>
                    <a:pt x="5931" y="7661"/>
                    <a:pt x="5950" y="7661"/>
                  </a:cubicBezTo>
                  <a:cubicBezTo>
                    <a:pt x="6033" y="7661"/>
                    <a:pt x="6110" y="7608"/>
                    <a:pt x="6136" y="7524"/>
                  </a:cubicBezTo>
                  <a:cubicBezTo>
                    <a:pt x="6171" y="7415"/>
                    <a:pt x="6197" y="7301"/>
                    <a:pt x="6212" y="7186"/>
                  </a:cubicBezTo>
                  <a:cubicBezTo>
                    <a:pt x="6768" y="7109"/>
                    <a:pt x="7199" y="6630"/>
                    <a:pt x="7199" y="6053"/>
                  </a:cubicBezTo>
                  <a:cubicBezTo>
                    <a:pt x="7199" y="5679"/>
                    <a:pt x="6894" y="5375"/>
                    <a:pt x="6520" y="5375"/>
                  </a:cubicBezTo>
                  <a:lnTo>
                    <a:pt x="6334" y="5375"/>
                  </a:lnTo>
                  <a:cubicBezTo>
                    <a:pt x="6334" y="5279"/>
                    <a:pt x="6395" y="4933"/>
                    <a:pt x="6265" y="4473"/>
                  </a:cubicBezTo>
                  <a:cubicBezTo>
                    <a:pt x="6236" y="4371"/>
                    <a:pt x="6142" y="4300"/>
                    <a:pt x="6035" y="4300"/>
                  </a:cubicBezTo>
                  <a:lnTo>
                    <a:pt x="5048" y="4300"/>
                  </a:lnTo>
                  <a:lnTo>
                    <a:pt x="5048" y="3796"/>
                  </a:lnTo>
                  <a:cubicBezTo>
                    <a:pt x="5048" y="3662"/>
                    <a:pt x="4970" y="3539"/>
                    <a:pt x="4862" y="3479"/>
                  </a:cubicBezTo>
                  <a:lnTo>
                    <a:pt x="4930" y="3343"/>
                  </a:lnTo>
                  <a:cubicBezTo>
                    <a:pt x="4988" y="3227"/>
                    <a:pt x="5074" y="3125"/>
                    <a:pt x="5185" y="3037"/>
                  </a:cubicBezTo>
                  <a:cubicBezTo>
                    <a:pt x="5599" y="2712"/>
                    <a:pt x="5836" y="2226"/>
                    <a:pt x="5836" y="1699"/>
                  </a:cubicBezTo>
                  <a:cubicBezTo>
                    <a:pt x="5836" y="761"/>
                    <a:pt x="5077" y="0"/>
                    <a:pt x="4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a:off x="2898661" y="4109792"/>
              <a:ext cx="30669" cy="21549"/>
            </a:xfrm>
            <a:custGeom>
              <a:avLst/>
              <a:gdLst/>
              <a:ahLst/>
              <a:cxnLst/>
              <a:rect l="l" t="t" r="r" b="b"/>
              <a:pathLst>
                <a:path w="1066" h="749" extrusionOk="0">
                  <a:moveTo>
                    <a:pt x="843" y="1"/>
                  </a:moveTo>
                  <a:cubicBezTo>
                    <a:pt x="810" y="1"/>
                    <a:pt x="776" y="9"/>
                    <a:pt x="746" y="27"/>
                  </a:cubicBezTo>
                  <a:lnTo>
                    <a:pt x="125" y="385"/>
                  </a:lnTo>
                  <a:cubicBezTo>
                    <a:pt x="32" y="439"/>
                    <a:pt x="0" y="558"/>
                    <a:pt x="54" y="651"/>
                  </a:cubicBezTo>
                  <a:cubicBezTo>
                    <a:pt x="90" y="714"/>
                    <a:pt x="156" y="749"/>
                    <a:pt x="223" y="749"/>
                  </a:cubicBezTo>
                  <a:cubicBezTo>
                    <a:pt x="256" y="749"/>
                    <a:pt x="289" y="740"/>
                    <a:pt x="320" y="722"/>
                  </a:cubicBezTo>
                  <a:lnTo>
                    <a:pt x="940" y="364"/>
                  </a:lnTo>
                  <a:cubicBezTo>
                    <a:pt x="1033" y="310"/>
                    <a:pt x="1065" y="191"/>
                    <a:pt x="1012" y="98"/>
                  </a:cubicBezTo>
                  <a:cubicBezTo>
                    <a:pt x="975" y="36"/>
                    <a:pt x="910" y="1"/>
                    <a:pt x="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a:off x="2898661" y="4037637"/>
              <a:ext cx="30669" cy="21520"/>
            </a:xfrm>
            <a:custGeom>
              <a:avLst/>
              <a:gdLst/>
              <a:ahLst/>
              <a:cxnLst/>
              <a:rect l="l" t="t" r="r" b="b"/>
              <a:pathLst>
                <a:path w="1066" h="748" extrusionOk="0">
                  <a:moveTo>
                    <a:pt x="223" y="0"/>
                  </a:moveTo>
                  <a:cubicBezTo>
                    <a:pt x="156" y="0"/>
                    <a:pt x="90" y="35"/>
                    <a:pt x="54" y="98"/>
                  </a:cubicBezTo>
                  <a:cubicBezTo>
                    <a:pt x="0" y="191"/>
                    <a:pt x="32" y="310"/>
                    <a:pt x="125" y="363"/>
                  </a:cubicBezTo>
                  <a:lnTo>
                    <a:pt x="746" y="722"/>
                  </a:lnTo>
                  <a:cubicBezTo>
                    <a:pt x="776" y="740"/>
                    <a:pt x="810" y="748"/>
                    <a:pt x="843" y="748"/>
                  </a:cubicBezTo>
                  <a:cubicBezTo>
                    <a:pt x="910" y="748"/>
                    <a:pt x="975" y="713"/>
                    <a:pt x="1012" y="651"/>
                  </a:cubicBezTo>
                  <a:cubicBezTo>
                    <a:pt x="1065" y="558"/>
                    <a:pt x="1033" y="439"/>
                    <a:pt x="940" y="385"/>
                  </a:cubicBezTo>
                  <a:lnTo>
                    <a:pt x="320" y="26"/>
                  </a:lnTo>
                  <a:cubicBezTo>
                    <a:pt x="289" y="9"/>
                    <a:pt x="256"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a:off x="2888391" y="4078864"/>
              <a:ext cx="31848" cy="11249"/>
            </a:xfrm>
            <a:custGeom>
              <a:avLst/>
              <a:gdLst/>
              <a:ahLst/>
              <a:cxnLst/>
              <a:rect l="l" t="t" r="r" b="b"/>
              <a:pathLst>
                <a:path w="1107" h="391" extrusionOk="0">
                  <a:moveTo>
                    <a:pt x="195" y="1"/>
                  </a:moveTo>
                  <a:cubicBezTo>
                    <a:pt x="87" y="1"/>
                    <a:pt x="1" y="87"/>
                    <a:pt x="1" y="195"/>
                  </a:cubicBezTo>
                  <a:cubicBezTo>
                    <a:pt x="1" y="302"/>
                    <a:pt x="87" y="390"/>
                    <a:pt x="195" y="390"/>
                  </a:cubicBezTo>
                  <a:lnTo>
                    <a:pt x="913" y="390"/>
                  </a:lnTo>
                  <a:cubicBezTo>
                    <a:pt x="1020" y="390"/>
                    <a:pt x="1107" y="302"/>
                    <a:pt x="1107" y="195"/>
                  </a:cubicBezTo>
                  <a:cubicBezTo>
                    <a:pt x="1107" y="87"/>
                    <a:pt x="1020" y="1"/>
                    <a:pt x="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a:off x="3023638" y="4109792"/>
              <a:ext cx="30669" cy="21549"/>
            </a:xfrm>
            <a:custGeom>
              <a:avLst/>
              <a:gdLst/>
              <a:ahLst/>
              <a:cxnLst/>
              <a:rect l="l" t="t" r="r" b="b"/>
              <a:pathLst>
                <a:path w="1066" h="749" extrusionOk="0">
                  <a:moveTo>
                    <a:pt x="223" y="1"/>
                  </a:moveTo>
                  <a:cubicBezTo>
                    <a:pt x="156" y="1"/>
                    <a:pt x="91" y="36"/>
                    <a:pt x="55" y="98"/>
                  </a:cubicBezTo>
                  <a:cubicBezTo>
                    <a:pt x="1" y="191"/>
                    <a:pt x="33" y="310"/>
                    <a:pt x="126" y="364"/>
                  </a:cubicBezTo>
                  <a:lnTo>
                    <a:pt x="746" y="722"/>
                  </a:lnTo>
                  <a:cubicBezTo>
                    <a:pt x="777" y="740"/>
                    <a:pt x="810" y="748"/>
                    <a:pt x="843" y="748"/>
                  </a:cubicBezTo>
                  <a:cubicBezTo>
                    <a:pt x="911" y="748"/>
                    <a:pt x="976" y="714"/>
                    <a:pt x="1012" y="651"/>
                  </a:cubicBezTo>
                  <a:cubicBezTo>
                    <a:pt x="1066" y="558"/>
                    <a:pt x="1034" y="439"/>
                    <a:pt x="941" y="385"/>
                  </a:cubicBezTo>
                  <a:lnTo>
                    <a:pt x="320" y="27"/>
                  </a:lnTo>
                  <a:cubicBezTo>
                    <a:pt x="290" y="9"/>
                    <a:pt x="256"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3023638" y="4037637"/>
              <a:ext cx="30669" cy="21549"/>
            </a:xfrm>
            <a:custGeom>
              <a:avLst/>
              <a:gdLst/>
              <a:ahLst/>
              <a:cxnLst/>
              <a:rect l="l" t="t" r="r" b="b"/>
              <a:pathLst>
                <a:path w="1066" h="749" extrusionOk="0">
                  <a:moveTo>
                    <a:pt x="843" y="0"/>
                  </a:moveTo>
                  <a:cubicBezTo>
                    <a:pt x="810" y="0"/>
                    <a:pt x="777" y="9"/>
                    <a:pt x="746" y="26"/>
                  </a:cubicBezTo>
                  <a:lnTo>
                    <a:pt x="126" y="385"/>
                  </a:lnTo>
                  <a:cubicBezTo>
                    <a:pt x="33" y="439"/>
                    <a:pt x="1" y="558"/>
                    <a:pt x="55" y="651"/>
                  </a:cubicBezTo>
                  <a:cubicBezTo>
                    <a:pt x="91" y="713"/>
                    <a:pt x="156" y="748"/>
                    <a:pt x="223" y="748"/>
                  </a:cubicBezTo>
                  <a:cubicBezTo>
                    <a:pt x="256" y="748"/>
                    <a:pt x="290" y="740"/>
                    <a:pt x="320" y="722"/>
                  </a:cubicBezTo>
                  <a:lnTo>
                    <a:pt x="941" y="363"/>
                  </a:lnTo>
                  <a:cubicBezTo>
                    <a:pt x="1034" y="310"/>
                    <a:pt x="1066" y="191"/>
                    <a:pt x="1012" y="98"/>
                  </a:cubicBezTo>
                  <a:cubicBezTo>
                    <a:pt x="976" y="35"/>
                    <a:pt x="911"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a:off x="3032730" y="4078864"/>
              <a:ext cx="31848" cy="11220"/>
            </a:xfrm>
            <a:custGeom>
              <a:avLst/>
              <a:gdLst/>
              <a:ahLst/>
              <a:cxnLst/>
              <a:rect l="l" t="t" r="r" b="b"/>
              <a:pathLst>
                <a:path w="1107" h="390" extrusionOk="0">
                  <a:moveTo>
                    <a:pt x="196" y="1"/>
                  </a:moveTo>
                  <a:cubicBezTo>
                    <a:pt x="88" y="1"/>
                    <a:pt x="0" y="87"/>
                    <a:pt x="0" y="195"/>
                  </a:cubicBezTo>
                  <a:cubicBezTo>
                    <a:pt x="0" y="302"/>
                    <a:pt x="88" y="389"/>
                    <a:pt x="196" y="389"/>
                  </a:cubicBezTo>
                  <a:lnTo>
                    <a:pt x="912" y="389"/>
                  </a:lnTo>
                  <a:cubicBezTo>
                    <a:pt x="1020" y="389"/>
                    <a:pt x="1107" y="302"/>
                    <a:pt x="1107" y="195"/>
                  </a:cubicBezTo>
                  <a:cubicBezTo>
                    <a:pt x="1107" y="87"/>
                    <a:pt x="1020"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a:off x="2949469" y="4253354"/>
              <a:ext cx="54030" cy="17176"/>
            </a:xfrm>
            <a:custGeom>
              <a:avLst/>
              <a:gdLst/>
              <a:ahLst/>
              <a:cxnLst/>
              <a:rect l="l" t="t" r="r" b="b"/>
              <a:pathLst>
                <a:path w="1878" h="597" extrusionOk="0">
                  <a:moveTo>
                    <a:pt x="222" y="1"/>
                  </a:moveTo>
                  <a:cubicBezTo>
                    <a:pt x="158" y="1"/>
                    <a:pt x="95" y="33"/>
                    <a:pt x="58" y="91"/>
                  </a:cubicBezTo>
                  <a:cubicBezTo>
                    <a:pt x="0" y="182"/>
                    <a:pt x="28" y="302"/>
                    <a:pt x="119" y="360"/>
                  </a:cubicBezTo>
                  <a:cubicBezTo>
                    <a:pt x="368" y="517"/>
                    <a:pt x="654" y="596"/>
                    <a:pt x="940" y="596"/>
                  </a:cubicBezTo>
                  <a:cubicBezTo>
                    <a:pt x="1225" y="596"/>
                    <a:pt x="1511" y="517"/>
                    <a:pt x="1760" y="360"/>
                  </a:cubicBezTo>
                  <a:cubicBezTo>
                    <a:pt x="1851" y="302"/>
                    <a:pt x="1878" y="182"/>
                    <a:pt x="1821" y="91"/>
                  </a:cubicBezTo>
                  <a:cubicBezTo>
                    <a:pt x="1784" y="33"/>
                    <a:pt x="1720" y="1"/>
                    <a:pt x="1656" y="1"/>
                  </a:cubicBezTo>
                  <a:cubicBezTo>
                    <a:pt x="1620" y="1"/>
                    <a:pt x="1584" y="10"/>
                    <a:pt x="1552" y="30"/>
                  </a:cubicBezTo>
                  <a:cubicBezTo>
                    <a:pt x="1366" y="148"/>
                    <a:pt x="1153" y="207"/>
                    <a:pt x="939" y="207"/>
                  </a:cubicBezTo>
                  <a:cubicBezTo>
                    <a:pt x="726" y="207"/>
                    <a:pt x="513" y="148"/>
                    <a:pt x="326" y="30"/>
                  </a:cubicBezTo>
                  <a:cubicBezTo>
                    <a:pt x="294" y="10"/>
                    <a:pt x="258"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2"/>
          <p:cNvGrpSpPr/>
          <p:nvPr/>
        </p:nvGrpSpPr>
        <p:grpSpPr>
          <a:xfrm>
            <a:off x="2431741" y="4028833"/>
            <a:ext cx="320498" cy="382353"/>
            <a:chOff x="2238246" y="4037637"/>
            <a:chExt cx="320498" cy="382353"/>
          </a:xfrm>
        </p:grpSpPr>
        <p:sp>
          <p:nvSpPr>
            <p:cNvPr id="1203" name="Google Shape;1203;p52"/>
            <p:cNvSpPr/>
            <p:nvPr/>
          </p:nvSpPr>
          <p:spPr>
            <a:xfrm>
              <a:off x="2238246" y="4037637"/>
              <a:ext cx="320498" cy="382353"/>
            </a:xfrm>
            <a:custGeom>
              <a:avLst/>
              <a:gdLst/>
              <a:ahLst/>
              <a:cxnLst/>
              <a:rect l="l" t="t" r="r" b="b"/>
              <a:pathLst>
                <a:path w="11140" h="13290" extrusionOk="0">
                  <a:moveTo>
                    <a:pt x="10750" y="389"/>
                  </a:moveTo>
                  <a:lnTo>
                    <a:pt x="10750" y="717"/>
                  </a:lnTo>
                  <a:lnTo>
                    <a:pt x="2255" y="717"/>
                  </a:lnTo>
                  <a:cubicBezTo>
                    <a:pt x="2148" y="717"/>
                    <a:pt x="2061" y="804"/>
                    <a:pt x="2061" y="911"/>
                  </a:cubicBezTo>
                  <a:cubicBezTo>
                    <a:pt x="2061" y="1019"/>
                    <a:pt x="2148" y="1106"/>
                    <a:pt x="2255" y="1106"/>
                  </a:cubicBezTo>
                  <a:lnTo>
                    <a:pt x="10317" y="1106"/>
                  </a:lnTo>
                  <a:lnTo>
                    <a:pt x="10088" y="1792"/>
                  </a:lnTo>
                  <a:lnTo>
                    <a:pt x="1052" y="1792"/>
                  </a:lnTo>
                  <a:lnTo>
                    <a:pt x="823" y="1106"/>
                  </a:lnTo>
                  <a:lnTo>
                    <a:pt x="1346" y="1106"/>
                  </a:lnTo>
                  <a:cubicBezTo>
                    <a:pt x="1454" y="1106"/>
                    <a:pt x="1542" y="1019"/>
                    <a:pt x="1542" y="911"/>
                  </a:cubicBezTo>
                  <a:cubicBezTo>
                    <a:pt x="1542" y="804"/>
                    <a:pt x="1454" y="717"/>
                    <a:pt x="1346" y="717"/>
                  </a:cubicBezTo>
                  <a:lnTo>
                    <a:pt x="389" y="717"/>
                  </a:lnTo>
                  <a:lnTo>
                    <a:pt x="389" y="389"/>
                  </a:lnTo>
                  <a:close/>
                  <a:moveTo>
                    <a:pt x="10088" y="11498"/>
                  </a:moveTo>
                  <a:lnTo>
                    <a:pt x="10317" y="12184"/>
                  </a:lnTo>
                  <a:lnTo>
                    <a:pt x="823" y="12184"/>
                  </a:lnTo>
                  <a:lnTo>
                    <a:pt x="1052" y="11498"/>
                  </a:lnTo>
                  <a:close/>
                  <a:moveTo>
                    <a:pt x="10750" y="12573"/>
                  </a:moveTo>
                  <a:lnTo>
                    <a:pt x="10750" y="12901"/>
                  </a:lnTo>
                  <a:lnTo>
                    <a:pt x="389" y="12901"/>
                  </a:lnTo>
                  <a:lnTo>
                    <a:pt x="389" y="12573"/>
                  </a:lnTo>
                  <a:close/>
                  <a:moveTo>
                    <a:pt x="223" y="1"/>
                  </a:moveTo>
                  <a:cubicBezTo>
                    <a:pt x="100" y="1"/>
                    <a:pt x="0" y="101"/>
                    <a:pt x="0" y="223"/>
                  </a:cubicBezTo>
                  <a:lnTo>
                    <a:pt x="0" y="883"/>
                  </a:lnTo>
                  <a:cubicBezTo>
                    <a:pt x="0" y="1007"/>
                    <a:pt x="100" y="1106"/>
                    <a:pt x="223" y="1106"/>
                  </a:cubicBezTo>
                  <a:lnTo>
                    <a:pt x="413" y="1106"/>
                  </a:lnTo>
                  <a:lnTo>
                    <a:pt x="720" y="2029"/>
                  </a:lnTo>
                  <a:cubicBezTo>
                    <a:pt x="751" y="2120"/>
                    <a:pt x="836" y="2181"/>
                    <a:pt x="932" y="2181"/>
                  </a:cubicBezTo>
                  <a:lnTo>
                    <a:pt x="1081" y="2181"/>
                  </a:lnTo>
                  <a:lnTo>
                    <a:pt x="1077" y="3234"/>
                  </a:lnTo>
                  <a:cubicBezTo>
                    <a:pt x="1076" y="3631"/>
                    <a:pt x="1236" y="4019"/>
                    <a:pt x="1516" y="4301"/>
                  </a:cubicBezTo>
                  <a:lnTo>
                    <a:pt x="3861" y="6644"/>
                  </a:lnTo>
                  <a:lnTo>
                    <a:pt x="1516" y="8989"/>
                  </a:lnTo>
                  <a:cubicBezTo>
                    <a:pt x="1236" y="9271"/>
                    <a:pt x="1076" y="9659"/>
                    <a:pt x="1077" y="10055"/>
                  </a:cubicBezTo>
                  <a:lnTo>
                    <a:pt x="1081" y="11109"/>
                  </a:lnTo>
                  <a:lnTo>
                    <a:pt x="932" y="11109"/>
                  </a:lnTo>
                  <a:cubicBezTo>
                    <a:pt x="836" y="11109"/>
                    <a:pt x="751" y="11170"/>
                    <a:pt x="720" y="11261"/>
                  </a:cubicBezTo>
                  <a:lnTo>
                    <a:pt x="413" y="12184"/>
                  </a:lnTo>
                  <a:lnTo>
                    <a:pt x="223" y="12184"/>
                  </a:lnTo>
                  <a:cubicBezTo>
                    <a:pt x="100" y="12184"/>
                    <a:pt x="0" y="12283"/>
                    <a:pt x="0" y="12407"/>
                  </a:cubicBezTo>
                  <a:lnTo>
                    <a:pt x="0" y="13067"/>
                  </a:lnTo>
                  <a:cubicBezTo>
                    <a:pt x="0" y="13190"/>
                    <a:pt x="100" y="13289"/>
                    <a:pt x="223" y="13289"/>
                  </a:cubicBezTo>
                  <a:lnTo>
                    <a:pt x="10916" y="13289"/>
                  </a:lnTo>
                  <a:cubicBezTo>
                    <a:pt x="11039" y="13289"/>
                    <a:pt x="11140" y="13189"/>
                    <a:pt x="11140" y="13067"/>
                  </a:cubicBezTo>
                  <a:lnTo>
                    <a:pt x="11140" y="12407"/>
                  </a:lnTo>
                  <a:cubicBezTo>
                    <a:pt x="11140" y="12283"/>
                    <a:pt x="11039" y="12184"/>
                    <a:pt x="10916" y="12184"/>
                  </a:cubicBezTo>
                  <a:lnTo>
                    <a:pt x="10727" y="12184"/>
                  </a:lnTo>
                  <a:lnTo>
                    <a:pt x="10419" y="11261"/>
                  </a:lnTo>
                  <a:cubicBezTo>
                    <a:pt x="10389" y="11170"/>
                    <a:pt x="10303" y="11109"/>
                    <a:pt x="10208" y="11109"/>
                  </a:cubicBezTo>
                  <a:lnTo>
                    <a:pt x="10059" y="11109"/>
                  </a:lnTo>
                  <a:lnTo>
                    <a:pt x="10062" y="10055"/>
                  </a:lnTo>
                  <a:cubicBezTo>
                    <a:pt x="10063" y="9659"/>
                    <a:pt x="9904" y="9271"/>
                    <a:pt x="9623" y="8989"/>
                  </a:cubicBezTo>
                  <a:lnTo>
                    <a:pt x="7278" y="6644"/>
                  </a:lnTo>
                  <a:lnTo>
                    <a:pt x="8753" y="5170"/>
                  </a:lnTo>
                  <a:cubicBezTo>
                    <a:pt x="8829" y="5094"/>
                    <a:pt x="8829" y="4971"/>
                    <a:pt x="8753" y="4895"/>
                  </a:cubicBezTo>
                  <a:cubicBezTo>
                    <a:pt x="8715" y="4857"/>
                    <a:pt x="8665" y="4838"/>
                    <a:pt x="8615" y="4838"/>
                  </a:cubicBezTo>
                  <a:cubicBezTo>
                    <a:pt x="8566" y="4838"/>
                    <a:pt x="8516" y="4857"/>
                    <a:pt x="8477" y="4895"/>
                  </a:cubicBezTo>
                  <a:lnTo>
                    <a:pt x="6990" y="6383"/>
                  </a:lnTo>
                  <a:cubicBezTo>
                    <a:pt x="6919" y="6453"/>
                    <a:pt x="6881" y="6546"/>
                    <a:pt x="6881" y="6644"/>
                  </a:cubicBezTo>
                  <a:cubicBezTo>
                    <a:pt x="6881" y="6744"/>
                    <a:pt x="6919" y="6837"/>
                    <a:pt x="6990" y="6907"/>
                  </a:cubicBezTo>
                  <a:lnTo>
                    <a:pt x="9348" y="9265"/>
                  </a:lnTo>
                  <a:cubicBezTo>
                    <a:pt x="9556" y="9473"/>
                    <a:pt x="9674" y="9761"/>
                    <a:pt x="9673" y="10054"/>
                  </a:cubicBezTo>
                  <a:lnTo>
                    <a:pt x="9669" y="11109"/>
                  </a:lnTo>
                  <a:lnTo>
                    <a:pt x="9343" y="11109"/>
                  </a:lnTo>
                  <a:lnTo>
                    <a:pt x="9347" y="10098"/>
                  </a:lnTo>
                  <a:cubicBezTo>
                    <a:pt x="9347" y="9907"/>
                    <a:pt x="9270" y="9719"/>
                    <a:pt x="9135" y="9585"/>
                  </a:cubicBezTo>
                  <a:lnTo>
                    <a:pt x="8217" y="8667"/>
                  </a:lnTo>
                  <a:cubicBezTo>
                    <a:pt x="8175" y="8624"/>
                    <a:pt x="8117" y="8601"/>
                    <a:pt x="8057" y="8601"/>
                  </a:cubicBezTo>
                  <a:lnTo>
                    <a:pt x="6122" y="8601"/>
                  </a:lnTo>
                  <a:lnTo>
                    <a:pt x="6122" y="8079"/>
                  </a:lnTo>
                  <a:cubicBezTo>
                    <a:pt x="6122" y="8067"/>
                    <a:pt x="6122" y="8057"/>
                    <a:pt x="6120" y="8046"/>
                  </a:cubicBezTo>
                  <a:lnTo>
                    <a:pt x="6116" y="6892"/>
                  </a:lnTo>
                  <a:cubicBezTo>
                    <a:pt x="6116" y="6786"/>
                    <a:pt x="6158" y="6683"/>
                    <a:pt x="6233" y="6607"/>
                  </a:cubicBezTo>
                  <a:lnTo>
                    <a:pt x="8160" y="4680"/>
                  </a:lnTo>
                  <a:cubicBezTo>
                    <a:pt x="8224" y="4616"/>
                    <a:pt x="8243" y="4521"/>
                    <a:pt x="8209" y="4437"/>
                  </a:cubicBezTo>
                  <a:cubicBezTo>
                    <a:pt x="8173" y="4354"/>
                    <a:pt x="8093" y="4301"/>
                    <a:pt x="8003" y="4301"/>
                  </a:cubicBezTo>
                  <a:lnTo>
                    <a:pt x="3136" y="4301"/>
                  </a:lnTo>
                  <a:cubicBezTo>
                    <a:pt x="3046" y="4301"/>
                    <a:pt x="2965" y="4354"/>
                    <a:pt x="2930" y="4437"/>
                  </a:cubicBezTo>
                  <a:cubicBezTo>
                    <a:pt x="2895" y="4521"/>
                    <a:pt x="2915" y="4616"/>
                    <a:pt x="2979" y="4680"/>
                  </a:cubicBezTo>
                  <a:lnTo>
                    <a:pt x="4906" y="6607"/>
                  </a:lnTo>
                  <a:cubicBezTo>
                    <a:pt x="4981" y="6683"/>
                    <a:pt x="5023" y="6786"/>
                    <a:pt x="5023" y="6892"/>
                  </a:cubicBezTo>
                  <a:lnTo>
                    <a:pt x="5018" y="8414"/>
                  </a:lnTo>
                  <a:cubicBezTo>
                    <a:pt x="5017" y="8421"/>
                    <a:pt x="5016" y="8429"/>
                    <a:pt x="5016" y="8436"/>
                  </a:cubicBezTo>
                  <a:lnTo>
                    <a:pt x="5016" y="8601"/>
                  </a:lnTo>
                  <a:lnTo>
                    <a:pt x="4432" y="8601"/>
                  </a:lnTo>
                  <a:cubicBezTo>
                    <a:pt x="4324" y="8601"/>
                    <a:pt x="4237" y="8688"/>
                    <a:pt x="4237" y="8795"/>
                  </a:cubicBezTo>
                  <a:cubicBezTo>
                    <a:pt x="4237" y="8903"/>
                    <a:pt x="4324" y="8989"/>
                    <a:pt x="4432" y="8989"/>
                  </a:cubicBezTo>
                  <a:lnTo>
                    <a:pt x="5016" y="8989"/>
                  </a:lnTo>
                  <a:cubicBezTo>
                    <a:pt x="5001" y="9438"/>
                    <a:pt x="4711" y="9832"/>
                    <a:pt x="4282" y="9975"/>
                  </a:cubicBezTo>
                  <a:lnTo>
                    <a:pt x="4074" y="10044"/>
                  </a:lnTo>
                  <a:cubicBezTo>
                    <a:pt x="3973" y="10078"/>
                    <a:pt x="3917" y="10188"/>
                    <a:pt x="3951" y="10290"/>
                  </a:cubicBezTo>
                  <a:cubicBezTo>
                    <a:pt x="3978" y="10371"/>
                    <a:pt x="4055" y="10423"/>
                    <a:pt x="4136" y="10423"/>
                  </a:cubicBezTo>
                  <a:cubicBezTo>
                    <a:pt x="4156" y="10423"/>
                    <a:pt x="4177" y="10420"/>
                    <a:pt x="4197" y="10413"/>
                  </a:cubicBezTo>
                  <a:lnTo>
                    <a:pt x="4405" y="10344"/>
                  </a:lnTo>
                  <a:cubicBezTo>
                    <a:pt x="5003" y="10144"/>
                    <a:pt x="5406" y="9586"/>
                    <a:pt x="5406" y="8955"/>
                  </a:cubicBezTo>
                  <a:cubicBezTo>
                    <a:pt x="5406" y="8726"/>
                    <a:pt x="5405" y="9043"/>
                    <a:pt x="5412" y="6893"/>
                  </a:cubicBezTo>
                  <a:cubicBezTo>
                    <a:pt x="5413" y="6684"/>
                    <a:pt x="5329" y="6480"/>
                    <a:pt x="5181" y="6332"/>
                  </a:cubicBezTo>
                  <a:lnTo>
                    <a:pt x="3538" y="4689"/>
                  </a:lnTo>
                  <a:lnTo>
                    <a:pt x="7600" y="4689"/>
                  </a:lnTo>
                  <a:lnTo>
                    <a:pt x="5957" y="6332"/>
                  </a:lnTo>
                  <a:cubicBezTo>
                    <a:pt x="5810" y="6480"/>
                    <a:pt x="5725" y="6684"/>
                    <a:pt x="5726" y="6893"/>
                  </a:cubicBezTo>
                  <a:lnTo>
                    <a:pt x="5733" y="8767"/>
                  </a:lnTo>
                  <a:lnTo>
                    <a:pt x="5733" y="8772"/>
                  </a:lnTo>
                  <a:lnTo>
                    <a:pt x="5733" y="8866"/>
                  </a:lnTo>
                  <a:cubicBezTo>
                    <a:pt x="5733" y="9103"/>
                    <a:pt x="5825" y="9326"/>
                    <a:pt x="5993" y="9494"/>
                  </a:cubicBezTo>
                  <a:lnTo>
                    <a:pt x="6328" y="9829"/>
                  </a:lnTo>
                  <a:cubicBezTo>
                    <a:pt x="6366" y="9867"/>
                    <a:pt x="6415" y="9886"/>
                    <a:pt x="6465" y="9886"/>
                  </a:cubicBezTo>
                  <a:cubicBezTo>
                    <a:pt x="6515" y="9886"/>
                    <a:pt x="6565" y="9867"/>
                    <a:pt x="6603" y="9829"/>
                  </a:cubicBezTo>
                  <a:cubicBezTo>
                    <a:pt x="6678" y="9752"/>
                    <a:pt x="6678" y="9629"/>
                    <a:pt x="6603" y="9553"/>
                  </a:cubicBezTo>
                  <a:lnTo>
                    <a:pt x="6268" y="9219"/>
                  </a:lnTo>
                  <a:cubicBezTo>
                    <a:pt x="6204" y="9155"/>
                    <a:pt x="6159" y="9075"/>
                    <a:pt x="6138" y="8989"/>
                  </a:cubicBezTo>
                  <a:lnTo>
                    <a:pt x="7989" y="8989"/>
                  </a:lnTo>
                  <a:lnTo>
                    <a:pt x="8860" y="9860"/>
                  </a:lnTo>
                  <a:cubicBezTo>
                    <a:pt x="8922" y="9922"/>
                    <a:pt x="8957" y="10009"/>
                    <a:pt x="8957" y="10097"/>
                  </a:cubicBezTo>
                  <a:lnTo>
                    <a:pt x="8954" y="11109"/>
                  </a:lnTo>
                  <a:lnTo>
                    <a:pt x="2185" y="11109"/>
                  </a:lnTo>
                  <a:lnTo>
                    <a:pt x="2181" y="10097"/>
                  </a:lnTo>
                  <a:cubicBezTo>
                    <a:pt x="2181" y="10009"/>
                    <a:pt x="2217" y="9922"/>
                    <a:pt x="2279" y="9860"/>
                  </a:cubicBezTo>
                  <a:lnTo>
                    <a:pt x="3150" y="8989"/>
                  </a:lnTo>
                  <a:lnTo>
                    <a:pt x="3523" y="8989"/>
                  </a:lnTo>
                  <a:cubicBezTo>
                    <a:pt x="3630" y="8989"/>
                    <a:pt x="3718" y="8903"/>
                    <a:pt x="3718" y="8795"/>
                  </a:cubicBezTo>
                  <a:cubicBezTo>
                    <a:pt x="3718" y="8688"/>
                    <a:pt x="3630" y="8601"/>
                    <a:pt x="3523" y="8601"/>
                  </a:cubicBezTo>
                  <a:lnTo>
                    <a:pt x="3081" y="8601"/>
                  </a:lnTo>
                  <a:cubicBezTo>
                    <a:pt x="3021" y="8601"/>
                    <a:pt x="2963" y="8624"/>
                    <a:pt x="2921" y="8667"/>
                  </a:cubicBezTo>
                  <a:lnTo>
                    <a:pt x="2004" y="9585"/>
                  </a:lnTo>
                  <a:cubicBezTo>
                    <a:pt x="1869" y="9720"/>
                    <a:pt x="1791" y="9908"/>
                    <a:pt x="1792" y="10099"/>
                  </a:cubicBezTo>
                  <a:lnTo>
                    <a:pt x="1795" y="11109"/>
                  </a:lnTo>
                  <a:lnTo>
                    <a:pt x="1469" y="11109"/>
                  </a:lnTo>
                  <a:lnTo>
                    <a:pt x="1465" y="10054"/>
                  </a:lnTo>
                  <a:cubicBezTo>
                    <a:pt x="1464" y="9761"/>
                    <a:pt x="1583" y="9473"/>
                    <a:pt x="1791" y="9265"/>
                  </a:cubicBezTo>
                  <a:lnTo>
                    <a:pt x="4149" y="6907"/>
                  </a:lnTo>
                  <a:cubicBezTo>
                    <a:pt x="4293" y="6762"/>
                    <a:pt x="4293" y="6528"/>
                    <a:pt x="4149" y="6383"/>
                  </a:cubicBezTo>
                  <a:lnTo>
                    <a:pt x="1791" y="4025"/>
                  </a:lnTo>
                  <a:cubicBezTo>
                    <a:pt x="1583" y="3817"/>
                    <a:pt x="1464" y="3529"/>
                    <a:pt x="1465" y="3236"/>
                  </a:cubicBezTo>
                  <a:lnTo>
                    <a:pt x="1469" y="2181"/>
                  </a:lnTo>
                  <a:lnTo>
                    <a:pt x="9669" y="2181"/>
                  </a:lnTo>
                  <a:lnTo>
                    <a:pt x="9673" y="3236"/>
                  </a:lnTo>
                  <a:cubicBezTo>
                    <a:pt x="9674" y="3529"/>
                    <a:pt x="9555" y="3818"/>
                    <a:pt x="9347" y="4026"/>
                  </a:cubicBezTo>
                  <a:lnTo>
                    <a:pt x="9150" y="4222"/>
                  </a:lnTo>
                  <a:cubicBezTo>
                    <a:pt x="9074" y="4299"/>
                    <a:pt x="9074" y="4422"/>
                    <a:pt x="9150" y="4498"/>
                  </a:cubicBezTo>
                  <a:cubicBezTo>
                    <a:pt x="9188" y="4536"/>
                    <a:pt x="9238" y="4555"/>
                    <a:pt x="9288" y="4555"/>
                  </a:cubicBezTo>
                  <a:cubicBezTo>
                    <a:pt x="9337" y="4555"/>
                    <a:pt x="9387" y="4536"/>
                    <a:pt x="9425" y="4498"/>
                  </a:cubicBezTo>
                  <a:lnTo>
                    <a:pt x="9623" y="4301"/>
                  </a:lnTo>
                  <a:cubicBezTo>
                    <a:pt x="9903" y="4019"/>
                    <a:pt x="10063" y="3632"/>
                    <a:pt x="10062" y="3235"/>
                  </a:cubicBezTo>
                  <a:lnTo>
                    <a:pt x="10058" y="2181"/>
                  </a:lnTo>
                  <a:lnTo>
                    <a:pt x="10207" y="2181"/>
                  </a:lnTo>
                  <a:cubicBezTo>
                    <a:pt x="10303" y="2181"/>
                    <a:pt x="10388" y="2120"/>
                    <a:pt x="10419" y="2029"/>
                  </a:cubicBezTo>
                  <a:lnTo>
                    <a:pt x="10727" y="1106"/>
                  </a:lnTo>
                  <a:lnTo>
                    <a:pt x="10916" y="1106"/>
                  </a:lnTo>
                  <a:cubicBezTo>
                    <a:pt x="11039" y="1106"/>
                    <a:pt x="11140" y="1007"/>
                    <a:pt x="11140" y="883"/>
                  </a:cubicBezTo>
                  <a:lnTo>
                    <a:pt x="11140" y="223"/>
                  </a:lnTo>
                  <a:cubicBezTo>
                    <a:pt x="11140" y="100"/>
                    <a:pt x="11039" y="1"/>
                    <a:pt x="10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2450770" y="4321338"/>
              <a:ext cx="11220" cy="11220"/>
            </a:xfrm>
            <a:custGeom>
              <a:avLst/>
              <a:gdLst/>
              <a:ahLst/>
              <a:cxnLst/>
              <a:rect l="l" t="t" r="r" b="b"/>
              <a:pathLst>
                <a:path w="390" h="390" extrusionOk="0">
                  <a:moveTo>
                    <a:pt x="195" y="0"/>
                  </a:moveTo>
                  <a:cubicBezTo>
                    <a:pt x="87" y="0"/>
                    <a:pt x="1" y="87"/>
                    <a:pt x="1" y="194"/>
                  </a:cubicBezTo>
                  <a:cubicBezTo>
                    <a:pt x="1" y="302"/>
                    <a:pt x="87" y="390"/>
                    <a:pt x="195" y="390"/>
                  </a:cubicBezTo>
                  <a:cubicBezTo>
                    <a:pt x="303" y="390"/>
                    <a:pt x="389" y="302"/>
                    <a:pt x="389" y="194"/>
                  </a:cubicBezTo>
                  <a:cubicBezTo>
                    <a:pt x="389"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a:off x="2320701" y="4327955"/>
              <a:ext cx="11249" cy="11249"/>
            </a:xfrm>
            <a:custGeom>
              <a:avLst/>
              <a:gdLst/>
              <a:ahLst/>
              <a:cxnLst/>
              <a:rect l="l" t="t" r="r" b="b"/>
              <a:pathLst>
                <a:path w="391" h="391" extrusionOk="0">
                  <a:moveTo>
                    <a:pt x="196" y="1"/>
                  </a:moveTo>
                  <a:cubicBezTo>
                    <a:pt x="88" y="1"/>
                    <a:pt x="0" y="88"/>
                    <a:pt x="0" y="196"/>
                  </a:cubicBezTo>
                  <a:cubicBezTo>
                    <a:pt x="0" y="304"/>
                    <a:pt x="88" y="390"/>
                    <a:pt x="196" y="390"/>
                  </a:cubicBezTo>
                  <a:cubicBezTo>
                    <a:pt x="302" y="390"/>
                    <a:pt x="390" y="304"/>
                    <a:pt x="390" y="196"/>
                  </a:cubicBezTo>
                  <a:cubicBezTo>
                    <a:pt x="390" y="88"/>
                    <a:pt x="302"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p:nvPr/>
          </p:nvSpPr>
          <p:spPr>
            <a:xfrm>
              <a:off x="2336611" y="4310377"/>
              <a:ext cx="11249" cy="11249"/>
            </a:xfrm>
            <a:custGeom>
              <a:avLst/>
              <a:gdLst/>
              <a:ahLst/>
              <a:cxnLst/>
              <a:rect l="l" t="t" r="r" b="b"/>
              <a:pathLst>
                <a:path w="391" h="391" extrusionOk="0">
                  <a:moveTo>
                    <a:pt x="195" y="1"/>
                  </a:moveTo>
                  <a:cubicBezTo>
                    <a:pt x="87" y="1"/>
                    <a:pt x="0" y="88"/>
                    <a:pt x="0" y="196"/>
                  </a:cubicBezTo>
                  <a:cubicBezTo>
                    <a:pt x="0" y="302"/>
                    <a:pt x="87" y="390"/>
                    <a:pt x="195" y="390"/>
                  </a:cubicBezTo>
                  <a:cubicBezTo>
                    <a:pt x="302" y="390"/>
                    <a:pt x="390" y="302"/>
                    <a:pt x="390" y="196"/>
                  </a:cubicBezTo>
                  <a:cubicBezTo>
                    <a:pt x="390" y="88"/>
                    <a:pt x="30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2"/>
            <p:cNvSpPr/>
            <p:nvPr/>
          </p:nvSpPr>
          <p:spPr>
            <a:xfrm>
              <a:off x="2398466" y="4331897"/>
              <a:ext cx="11220" cy="11220"/>
            </a:xfrm>
            <a:custGeom>
              <a:avLst/>
              <a:gdLst/>
              <a:ahLst/>
              <a:cxnLst/>
              <a:rect l="l" t="t" r="r" b="b"/>
              <a:pathLst>
                <a:path w="390" h="390" extrusionOk="0">
                  <a:moveTo>
                    <a:pt x="195" y="0"/>
                  </a:moveTo>
                  <a:cubicBezTo>
                    <a:pt x="88" y="0"/>
                    <a:pt x="1" y="88"/>
                    <a:pt x="1" y="195"/>
                  </a:cubicBezTo>
                  <a:cubicBezTo>
                    <a:pt x="1" y="303"/>
                    <a:pt x="88" y="390"/>
                    <a:pt x="195" y="390"/>
                  </a:cubicBezTo>
                  <a:cubicBezTo>
                    <a:pt x="303" y="390"/>
                    <a:pt x="390" y="303"/>
                    <a:pt x="390" y="195"/>
                  </a:cubicBezTo>
                  <a:cubicBezTo>
                    <a:pt x="390" y="88"/>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2367538" y="4177258"/>
              <a:ext cx="11220" cy="11220"/>
            </a:xfrm>
            <a:custGeom>
              <a:avLst/>
              <a:gdLst/>
              <a:ahLst/>
              <a:cxnLst/>
              <a:rect l="l" t="t" r="r" b="b"/>
              <a:pathLst>
                <a:path w="390" h="390" extrusionOk="0">
                  <a:moveTo>
                    <a:pt x="195" y="1"/>
                  </a:moveTo>
                  <a:cubicBezTo>
                    <a:pt x="88" y="1"/>
                    <a:pt x="1" y="88"/>
                    <a:pt x="1" y="195"/>
                  </a:cubicBezTo>
                  <a:cubicBezTo>
                    <a:pt x="1" y="303"/>
                    <a:pt x="88" y="389"/>
                    <a:pt x="195" y="389"/>
                  </a:cubicBezTo>
                  <a:cubicBezTo>
                    <a:pt x="303" y="389"/>
                    <a:pt x="389" y="303"/>
                    <a:pt x="389" y="195"/>
                  </a:cubicBezTo>
                  <a:cubicBezTo>
                    <a:pt x="389" y="88"/>
                    <a:pt x="30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a:off x="2397574" y="4196994"/>
              <a:ext cx="11220" cy="11192"/>
            </a:xfrm>
            <a:custGeom>
              <a:avLst/>
              <a:gdLst/>
              <a:ahLst/>
              <a:cxnLst/>
              <a:rect l="l" t="t" r="r" b="b"/>
              <a:pathLst>
                <a:path w="390" h="389" extrusionOk="0">
                  <a:moveTo>
                    <a:pt x="195" y="0"/>
                  </a:moveTo>
                  <a:cubicBezTo>
                    <a:pt x="88" y="0"/>
                    <a:pt x="1" y="87"/>
                    <a:pt x="1" y="195"/>
                  </a:cubicBezTo>
                  <a:cubicBezTo>
                    <a:pt x="1" y="302"/>
                    <a:pt x="88" y="389"/>
                    <a:pt x="195" y="389"/>
                  </a:cubicBezTo>
                  <a:cubicBezTo>
                    <a:pt x="303" y="389"/>
                    <a:pt x="390" y="302"/>
                    <a:pt x="390" y="195"/>
                  </a:cubicBezTo>
                  <a:cubicBezTo>
                    <a:pt x="390" y="87"/>
                    <a:pt x="303" y="0"/>
                    <a:pt x="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52"/>
          <p:cNvSpPr/>
          <p:nvPr/>
        </p:nvSpPr>
        <p:spPr>
          <a:xfrm>
            <a:off x="1613652" y="4039133"/>
            <a:ext cx="382382" cy="361754"/>
          </a:xfrm>
          <a:custGeom>
            <a:avLst/>
            <a:gdLst/>
            <a:ahLst/>
            <a:cxnLst/>
            <a:rect l="l" t="t" r="r" b="b"/>
            <a:pathLst>
              <a:path w="13291" h="12574" extrusionOk="0">
                <a:moveTo>
                  <a:pt x="1793" y="390"/>
                </a:moveTo>
                <a:lnTo>
                  <a:pt x="1793" y="1434"/>
                </a:lnTo>
                <a:lnTo>
                  <a:pt x="1465" y="1434"/>
                </a:lnTo>
                <a:lnTo>
                  <a:pt x="1465" y="390"/>
                </a:lnTo>
                <a:close/>
                <a:moveTo>
                  <a:pt x="4301" y="390"/>
                </a:moveTo>
                <a:lnTo>
                  <a:pt x="4301" y="1434"/>
                </a:lnTo>
                <a:lnTo>
                  <a:pt x="3973" y="1434"/>
                </a:lnTo>
                <a:lnTo>
                  <a:pt x="3973" y="390"/>
                </a:lnTo>
                <a:close/>
                <a:moveTo>
                  <a:pt x="6809" y="390"/>
                </a:moveTo>
                <a:lnTo>
                  <a:pt x="6809" y="1434"/>
                </a:lnTo>
                <a:lnTo>
                  <a:pt x="6482" y="1434"/>
                </a:lnTo>
                <a:lnTo>
                  <a:pt x="6482" y="390"/>
                </a:lnTo>
                <a:close/>
                <a:moveTo>
                  <a:pt x="9318" y="390"/>
                </a:moveTo>
                <a:lnTo>
                  <a:pt x="9318" y="1434"/>
                </a:lnTo>
                <a:lnTo>
                  <a:pt x="8991" y="1434"/>
                </a:lnTo>
                <a:lnTo>
                  <a:pt x="8991" y="390"/>
                </a:lnTo>
                <a:close/>
                <a:moveTo>
                  <a:pt x="11826" y="390"/>
                </a:moveTo>
                <a:lnTo>
                  <a:pt x="11826" y="1434"/>
                </a:lnTo>
                <a:lnTo>
                  <a:pt x="11499" y="1434"/>
                </a:lnTo>
                <a:lnTo>
                  <a:pt x="11499" y="390"/>
                </a:lnTo>
                <a:close/>
                <a:moveTo>
                  <a:pt x="3226" y="3974"/>
                </a:moveTo>
                <a:lnTo>
                  <a:pt x="3226" y="4659"/>
                </a:lnTo>
                <a:lnTo>
                  <a:pt x="1107" y="4659"/>
                </a:lnTo>
                <a:lnTo>
                  <a:pt x="1107" y="3974"/>
                </a:lnTo>
                <a:close/>
                <a:moveTo>
                  <a:pt x="12704" y="1107"/>
                </a:moveTo>
                <a:cubicBezTo>
                  <a:pt x="12812" y="1107"/>
                  <a:pt x="12901" y="1194"/>
                  <a:pt x="12901" y="1303"/>
                </a:cubicBezTo>
                <a:lnTo>
                  <a:pt x="12901" y="2509"/>
                </a:lnTo>
                <a:lnTo>
                  <a:pt x="3683" y="2509"/>
                </a:lnTo>
                <a:cubicBezTo>
                  <a:pt x="3575" y="2509"/>
                  <a:pt x="3488" y="2596"/>
                  <a:pt x="3488" y="2704"/>
                </a:cubicBezTo>
                <a:cubicBezTo>
                  <a:pt x="3488" y="2811"/>
                  <a:pt x="3575" y="2898"/>
                  <a:pt x="3683" y="2898"/>
                </a:cubicBezTo>
                <a:lnTo>
                  <a:pt x="4301" y="2898"/>
                </a:lnTo>
                <a:lnTo>
                  <a:pt x="4301" y="4659"/>
                </a:lnTo>
                <a:lnTo>
                  <a:pt x="3616" y="4659"/>
                </a:lnTo>
                <a:lnTo>
                  <a:pt x="3616" y="3807"/>
                </a:lnTo>
                <a:cubicBezTo>
                  <a:pt x="3616" y="3684"/>
                  <a:pt x="3515" y="3584"/>
                  <a:pt x="3392" y="3584"/>
                </a:cubicBezTo>
                <a:lnTo>
                  <a:pt x="2540" y="3584"/>
                </a:lnTo>
                <a:lnTo>
                  <a:pt x="2540" y="2898"/>
                </a:lnTo>
                <a:lnTo>
                  <a:pt x="2774" y="2898"/>
                </a:lnTo>
                <a:cubicBezTo>
                  <a:pt x="2881" y="2898"/>
                  <a:pt x="2969" y="2811"/>
                  <a:pt x="2969" y="2704"/>
                </a:cubicBezTo>
                <a:cubicBezTo>
                  <a:pt x="2969" y="2596"/>
                  <a:pt x="2881" y="2509"/>
                  <a:pt x="2774" y="2509"/>
                </a:cubicBezTo>
                <a:lnTo>
                  <a:pt x="390" y="2509"/>
                </a:lnTo>
                <a:lnTo>
                  <a:pt x="390" y="1303"/>
                </a:lnTo>
                <a:cubicBezTo>
                  <a:pt x="390" y="1194"/>
                  <a:pt x="478" y="1107"/>
                  <a:pt x="586" y="1107"/>
                </a:cubicBezTo>
                <a:lnTo>
                  <a:pt x="1076" y="1107"/>
                </a:lnTo>
                <a:lnTo>
                  <a:pt x="1076" y="1601"/>
                </a:lnTo>
                <a:cubicBezTo>
                  <a:pt x="1076" y="1724"/>
                  <a:pt x="1175" y="1823"/>
                  <a:pt x="1299" y="1823"/>
                </a:cubicBezTo>
                <a:lnTo>
                  <a:pt x="1959" y="1823"/>
                </a:lnTo>
                <a:cubicBezTo>
                  <a:pt x="2082" y="1823"/>
                  <a:pt x="2181" y="1723"/>
                  <a:pt x="2181" y="1601"/>
                </a:cubicBezTo>
                <a:lnTo>
                  <a:pt x="2181" y="1107"/>
                </a:lnTo>
                <a:lnTo>
                  <a:pt x="3584" y="1107"/>
                </a:lnTo>
                <a:lnTo>
                  <a:pt x="3584" y="1601"/>
                </a:lnTo>
                <a:cubicBezTo>
                  <a:pt x="3584" y="1724"/>
                  <a:pt x="3684" y="1823"/>
                  <a:pt x="3807" y="1823"/>
                </a:cubicBezTo>
                <a:lnTo>
                  <a:pt x="4467" y="1823"/>
                </a:lnTo>
                <a:cubicBezTo>
                  <a:pt x="4590" y="1823"/>
                  <a:pt x="4690" y="1723"/>
                  <a:pt x="4690" y="1601"/>
                </a:cubicBezTo>
                <a:lnTo>
                  <a:pt x="4690" y="1107"/>
                </a:lnTo>
                <a:lnTo>
                  <a:pt x="6093" y="1107"/>
                </a:lnTo>
                <a:lnTo>
                  <a:pt x="6093" y="1601"/>
                </a:lnTo>
                <a:cubicBezTo>
                  <a:pt x="6093" y="1724"/>
                  <a:pt x="6192" y="1823"/>
                  <a:pt x="6315" y="1823"/>
                </a:cubicBezTo>
                <a:lnTo>
                  <a:pt x="6976" y="1823"/>
                </a:lnTo>
                <a:cubicBezTo>
                  <a:pt x="7099" y="1823"/>
                  <a:pt x="7198" y="1723"/>
                  <a:pt x="7198" y="1601"/>
                </a:cubicBezTo>
                <a:lnTo>
                  <a:pt x="7198" y="1107"/>
                </a:lnTo>
                <a:lnTo>
                  <a:pt x="8601" y="1107"/>
                </a:lnTo>
                <a:lnTo>
                  <a:pt x="8601" y="1601"/>
                </a:lnTo>
                <a:cubicBezTo>
                  <a:pt x="8601" y="1724"/>
                  <a:pt x="8700" y="1823"/>
                  <a:pt x="8823" y="1823"/>
                </a:cubicBezTo>
                <a:lnTo>
                  <a:pt x="9484" y="1823"/>
                </a:lnTo>
                <a:cubicBezTo>
                  <a:pt x="9607" y="1823"/>
                  <a:pt x="9707" y="1723"/>
                  <a:pt x="9707" y="1601"/>
                </a:cubicBezTo>
                <a:lnTo>
                  <a:pt x="9707" y="1107"/>
                </a:lnTo>
                <a:lnTo>
                  <a:pt x="11109" y="1107"/>
                </a:lnTo>
                <a:lnTo>
                  <a:pt x="11109" y="1601"/>
                </a:lnTo>
                <a:cubicBezTo>
                  <a:pt x="11109" y="1724"/>
                  <a:pt x="11210" y="1823"/>
                  <a:pt x="11332" y="1823"/>
                </a:cubicBezTo>
                <a:lnTo>
                  <a:pt x="11992" y="1823"/>
                </a:lnTo>
                <a:cubicBezTo>
                  <a:pt x="12115" y="1823"/>
                  <a:pt x="12216" y="1723"/>
                  <a:pt x="12216" y="1601"/>
                </a:cubicBezTo>
                <a:lnTo>
                  <a:pt x="12216" y="1107"/>
                </a:lnTo>
                <a:close/>
                <a:moveTo>
                  <a:pt x="4301" y="5048"/>
                </a:moveTo>
                <a:lnTo>
                  <a:pt x="4301" y="5733"/>
                </a:lnTo>
                <a:lnTo>
                  <a:pt x="1824" y="5733"/>
                </a:lnTo>
                <a:lnTo>
                  <a:pt x="1824" y="5048"/>
                </a:lnTo>
                <a:close/>
                <a:moveTo>
                  <a:pt x="5376" y="6123"/>
                </a:moveTo>
                <a:lnTo>
                  <a:pt x="5376" y="6809"/>
                </a:lnTo>
                <a:lnTo>
                  <a:pt x="2540" y="6809"/>
                </a:lnTo>
                <a:lnTo>
                  <a:pt x="2540" y="6123"/>
                </a:lnTo>
                <a:close/>
                <a:moveTo>
                  <a:pt x="6451" y="2898"/>
                </a:moveTo>
                <a:lnTo>
                  <a:pt x="6451" y="6809"/>
                </a:lnTo>
                <a:lnTo>
                  <a:pt x="5765" y="6809"/>
                </a:lnTo>
                <a:lnTo>
                  <a:pt x="5765" y="5957"/>
                </a:lnTo>
                <a:cubicBezTo>
                  <a:pt x="5765" y="5834"/>
                  <a:pt x="5666" y="5733"/>
                  <a:pt x="5543" y="5733"/>
                </a:cubicBezTo>
                <a:lnTo>
                  <a:pt x="4691" y="5733"/>
                </a:lnTo>
                <a:lnTo>
                  <a:pt x="4691" y="2898"/>
                </a:lnTo>
                <a:close/>
                <a:moveTo>
                  <a:pt x="8601" y="2898"/>
                </a:moveTo>
                <a:lnTo>
                  <a:pt x="8601" y="6809"/>
                </a:lnTo>
                <a:lnTo>
                  <a:pt x="8150" y="6809"/>
                </a:lnTo>
                <a:cubicBezTo>
                  <a:pt x="8043" y="6809"/>
                  <a:pt x="7955" y="6895"/>
                  <a:pt x="7955" y="7003"/>
                </a:cubicBezTo>
                <a:cubicBezTo>
                  <a:pt x="7955" y="7111"/>
                  <a:pt x="8043" y="7198"/>
                  <a:pt x="8150" y="7198"/>
                </a:cubicBezTo>
                <a:lnTo>
                  <a:pt x="9675" y="7198"/>
                </a:lnTo>
                <a:lnTo>
                  <a:pt x="9675" y="7884"/>
                </a:lnTo>
                <a:lnTo>
                  <a:pt x="5765" y="7884"/>
                </a:lnTo>
                <a:lnTo>
                  <a:pt x="5765" y="7198"/>
                </a:lnTo>
                <a:lnTo>
                  <a:pt x="7241" y="7198"/>
                </a:lnTo>
                <a:cubicBezTo>
                  <a:pt x="7349" y="7198"/>
                  <a:pt x="7436" y="7111"/>
                  <a:pt x="7436" y="7003"/>
                </a:cubicBezTo>
                <a:cubicBezTo>
                  <a:pt x="7436" y="6895"/>
                  <a:pt x="7349" y="6809"/>
                  <a:pt x="7241" y="6809"/>
                </a:cubicBezTo>
                <a:lnTo>
                  <a:pt x="6840" y="6809"/>
                </a:lnTo>
                <a:lnTo>
                  <a:pt x="6840" y="2898"/>
                </a:lnTo>
                <a:close/>
                <a:moveTo>
                  <a:pt x="7526" y="8273"/>
                </a:moveTo>
                <a:lnTo>
                  <a:pt x="7526" y="8959"/>
                </a:lnTo>
                <a:lnTo>
                  <a:pt x="5765" y="8959"/>
                </a:lnTo>
                <a:lnTo>
                  <a:pt x="5765" y="8273"/>
                </a:lnTo>
                <a:close/>
                <a:moveTo>
                  <a:pt x="11826" y="9348"/>
                </a:moveTo>
                <a:lnTo>
                  <a:pt x="11826" y="10034"/>
                </a:lnTo>
                <a:lnTo>
                  <a:pt x="9706" y="10034"/>
                </a:lnTo>
                <a:lnTo>
                  <a:pt x="9706" y="9348"/>
                </a:lnTo>
                <a:close/>
                <a:moveTo>
                  <a:pt x="11826" y="10423"/>
                </a:moveTo>
                <a:lnTo>
                  <a:pt x="11826" y="11109"/>
                </a:lnTo>
                <a:lnTo>
                  <a:pt x="10424" y="11109"/>
                </a:lnTo>
                <a:lnTo>
                  <a:pt x="10424" y="10423"/>
                </a:lnTo>
                <a:close/>
                <a:moveTo>
                  <a:pt x="2151" y="2898"/>
                </a:moveTo>
                <a:lnTo>
                  <a:pt x="2151" y="3584"/>
                </a:lnTo>
                <a:lnTo>
                  <a:pt x="941" y="3584"/>
                </a:lnTo>
                <a:cubicBezTo>
                  <a:pt x="818" y="3584"/>
                  <a:pt x="717" y="3684"/>
                  <a:pt x="717" y="3807"/>
                </a:cubicBezTo>
                <a:lnTo>
                  <a:pt x="717" y="4826"/>
                </a:lnTo>
                <a:cubicBezTo>
                  <a:pt x="717" y="4949"/>
                  <a:pt x="818" y="5048"/>
                  <a:pt x="941" y="5048"/>
                </a:cubicBezTo>
                <a:lnTo>
                  <a:pt x="1434" y="5048"/>
                </a:lnTo>
                <a:lnTo>
                  <a:pt x="1434" y="5900"/>
                </a:lnTo>
                <a:cubicBezTo>
                  <a:pt x="1434" y="6023"/>
                  <a:pt x="1534" y="6123"/>
                  <a:pt x="1657" y="6123"/>
                </a:cubicBezTo>
                <a:lnTo>
                  <a:pt x="2150" y="6123"/>
                </a:lnTo>
                <a:cubicBezTo>
                  <a:pt x="2150" y="7186"/>
                  <a:pt x="2151" y="7881"/>
                  <a:pt x="2151" y="12184"/>
                </a:cubicBezTo>
                <a:lnTo>
                  <a:pt x="587" y="12184"/>
                </a:lnTo>
                <a:cubicBezTo>
                  <a:pt x="479" y="12184"/>
                  <a:pt x="390" y="12096"/>
                  <a:pt x="390" y="11988"/>
                </a:cubicBezTo>
                <a:lnTo>
                  <a:pt x="390" y="2898"/>
                </a:lnTo>
                <a:close/>
                <a:moveTo>
                  <a:pt x="5376" y="7198"/>
                </a:moveTo>
                <a:lnTo>
                  <a:pt x="5376" y="9126"/>
                </a:lnTo>
                <a:cubicBezTo>
                  <a:pt x="5376" y="9248"/>
                  <a:pt x="5476" y="9348"/>
                  <a:pt x="5599" y="9348"/>
                </a:cubicBezTo>
                <a:lnTo>
                  <a:pt x="6451" y="9348"/>
                </a:lnTo>
                <a:lnTo>
                  <a:pt x="6451" y="12184"/>
                </a:lnTo>
                <a:lnTo>
                  <a:pt x="4691" y="12184"/>
                </a:lnTo>
                <a:lnTo>
                  <a:pt x="4691" y="7198"/>
                </a:lnTo>
                <a:close/>
                <a:moveTo>
                  <a:pt x="8601" y="8274"/>
                </a:moveTo>
                <a:lnTo>
                  <a:pt x="8601" y="12184"/>
                </a:lnTo>
                <a:lnTo>
                  <a:pt x="6840" y="12184"/>
                </a:lnTo>
                <a:lnTo>
                  <a:pt x="6840" y="9348"/>
                </a:lnTo>
                <a:lnTo>
                  <a:pt x="7692" y="9348"/>
                </a:lnTo>
                <a:cubicBezTo>
                  <a:pt x="7815" y="9348"/>
                  <a:pt x="7916" y="9248"/>
                  <a:pt x="7916" y="9126"/>
                </a:cubicBezTo>
                <a:lnTo>
                  <a:pt x="7916" y="8274"/>
                </a:lnTo>
                <a:close/>
                <a:moveTo>
                  <a:pt x="10751" y="2898"/>
                </a:moveTo>
                <a:lnTo>
                  <a:pt x="10751" y="8959"/>
                </a:lnTo>
                <a:lnTo>
                  <a:pt x="9540" y="8959"/>
                </a:lnTo>
                <a:cubicBezTo>
                  <a:pt x="9418" y="8959"/>
                  <a:pt x="9318" y="9059"/>
                  <a:pt x="9318" y="9181"/>
                </a:cubicBezTo>
                <a:lnTo>
                  <a:pt x="9318" y="10200"/>
                </a:lnTo>
                <a:cubicBezTo>
                  <a:pt x="9318" y="10323"/>
                  <a:pt x="9418" y="10423"/>
                  <a:pt x="9540" y="10423"/>
                </a:cubicBezTo>
                <a:lnTo>
                  <a:pt x="10034" y="10423"/>
                </a:lnTo>
                <a:lnTo>
                  <a:pt x="10034" y="11275"/>
                </a:lnTo>
                <a:cubicBezTo>
                  <a:pt x="10034" y="11398"/>
                  <a:pt x="10134" y="11498"/>
                  <a:pt x="10257" y="11498"/>
                </a:cubicBezTo>
                <a:lnTo>
                  <a:pt x="10751" y="11498"/>
                </a:lnTo>
                <a:lnTo>
                  <a:pt x="10751" y="12184"/>
                </a:lnTo>
                <a:lnTo>
                  <a:pt x="8990" y="12184"/>
                </a:lnTo>
                <a:lnTo>
                  <a:pt x="8990" y="8273"/>
                </a:lnTo>
                <a:lnTo>
                  <a:pt x="9843" y="8273"/>
                </a:lnTo>
                <a:cubicBezTo>
                  <a:pt x="9965" y="8273"/>
                  <a:pt x="10065" y="8173"/>
                  <a:pt x="10065" y="8050"/>
                </a:cubicBezTo>
                <a:lnTo>
                  <a:pt x="10065" y="7032"/>
                </a:lnTo>
                <a:cubicBezTo>
                  <a:pt x="10065" y="6909"/>
                  <a:pt x="9965" y="6809"/>
                  <a:pt x="9843" y="6809"/>
                </a:cubicBezTo>
                <a:lnTo>
                  <a:pt x="8990" y="6809"/>
                </a:lnTo>
                <a:lnTo>
                  <a:pt x="8990" y="2898"/>
                </a:lnTo>
                <a:close/>
                <a:moveTo>
                  <a:pt x="12901" y="2898"/>
                </a:moveTo>
                <a:lnTo>
                  <a:pt x="12901" y="11988"/>
                </a:lnTo>
                <a:cubicBezTo>
                  <a:pt x="12901" y="12096"/>
                  <a:pt x="12813" y="12184"/>
                  <a:pt x="12705" y="12184"/>
                </a:cubicBezTo>
                <a:lnTo>
                  <a:pt x="11140" y="12184"/>
                </a:lnTo>
                <a:lnTo>
                  <a:pt x="11140" y="11497"/>
                </a:lnTo>
                <a:lnTo>
                  <a:pt x="11992" y="11497"/>
                </a:lnTo>
                <a:cubicBezTo>
                  <a:pt x="12115" y="11497"/>
                  <a:pt x="12216" y="11398"/>
                  <a:pt x="12216" y="11275"/>
                </a:cubicBezTo>
                <a:lnTo>
                  <a:pt x="12216" y="9181"/>
                </a:lnTo>
                <a:cubicBezTo>
                  <a:pt x="12216" y="9058"/>
                  <a:pt x="12115" y="8958"/>
                  <a:pt x="11992" y="8958"/>
                </a:cubicBezTo>
                <a:lnTo>
                  <a:pt x="11140" y="8958"/>
                </a:lnTo>
                <a:lnTo>
                  <a:pt x="11140" y="2898"/>
                </a:lnTo>
                <a:close/>
                <a:moveTo>
                  <a:pt x="1299" y="0"/>
                </a:moveTo>
                <a:cubicBezTo>
                  <a:pt x="1175" y="0"/>
                  <a:pt x="1076" y="101"/>
                  <a:pt x="1076" y="224"/>
                </a:cubicBezTo>
                <a:lnTo>
                  <a:pt x="1076" y="717"/>
                </a:lnTo>
                <a:lnTo>
                  <a:pt x="587" y="717"/>
                </a:lnTo>
                <a:cubicBezTo>
                  <a:pt x="264" y="717"/>
                  <a:pt x="1" y="980"/>
                  <a:pt x="1" y="1303"/>
                </a:cubicBezTo>
                <a:lnTo>
                  <a:pt x="1" y="11988"/>
                </a:lnTo>
                <a:cubicBezTo>
                  <a:pt x="1" y="12310"/>
                  <a:pt x="264" y="12574"/>
                  <a:pt x="587" y="12574"/>
                </a:cubicBezTo>
                <a:lnTo>
                  <a:pt x="3229" y="12574"/>
                </a:lnTo>
                <a:cubicBezTo>
                  <a:pt x="3336" y="12574"/>
                  <a:pt x="3424" y="12487"/>
                  <a:pt x="3424" y="12379"/>
                </a:cubicBezTo>
                <a:cubicBezTo>
                  <a:pt x="3424" y="12272"/>
                  <a:pt x="3336" y="12184"/>
                  <a:pt x="3229" y="12184"/>
                </a:cubicBezTo>
                <a:lnTo>
                  <a:pt x="2541" y="12184"/>
                </a:lnTo>
                <a:lnTo>
                  <a:pt x="2541" y="7198"/>
                </a:lnTo>
                <a:lnTo>
                  <a:pt x="4301" y="7198"/>
                </a:lnTo>
                <a:lnTo>
                  <a:pt x="4301" y="12184"/>
                </a:lnTo>
                <a:lnTo>
                  <a:pt x="4138" y="12184"/>
                </a:lnTo>
                <a:cubicBezTo>
                  <a:pt x="4030" y="12184"/>
                  <a:pt x="3943" y="12272"/>
                  <a:pt x="3943" y="12379"/>
                </a:cubicBezTo>
                <a:cubicBezTo>
                  <a:pt x="3943" y="12487"/>
                  <a:pt x="4030" y="12574"/>
                  <a:pt x="4138" y="12574"/>
                </a:cubicBezTo>
                <a:lnTo>
                  <a:pt x="12705" y="12574"/>
                </a:lnTo>
                <a:cubicBezTo>
                  <a:pt x="13028" y="12574"/>
                  <a:pt x="13291" y="12310"/>
                  <a:pt x="13291" y="11988"/>
                </a:cubicBezTo>
                <a:lnTo>
                  <a:pt x="13291" y="1303"/>
                </a:lnTo>
                <a:cubicBezTo>
                  <a:pt x="13291" y="980"/>
                  <a:pt x="13028" y="717"/>
                  <a:pt x="12705" y="717"/>
                </a:cubicBezTo>
                <a:lnTo>
                  <a:pt x="12216" y="717"/>
                </a:lnTo>
                <a:lnTo>
                  <a:pt x="12216" y="224"/>
                </a:lnTo>
                <a:cubicBezTo>
                  <a:pt x="12216" y="101"/>
                  <a:pt x="12115" y="0"/>
                  <a:pt x="11993" y="0"/>
                </a:cubicBezTo>
                <a:lnTo>
                  <a:pt x="11333" y="0"/>
                </a:lnTo>
                <a:cubicBezTo>
                  <a:pt x="11210" y="0"/>
                  <a:pt x="11109" y="101"/>
                  <a:pt x="11109" y="224"/>
                </a:cubicBezTo>
                <a:lnTo>
                  <a:pt x="11109" y="717"/>
                </a:lnTo>
                <a:lnTo>
                  <a:pt x="9707" y="717"/>
                </a:lnTo>
                <a:lnTo>
                  <a:pt x="9707" y="224"/>
                </a:lnTo>
                <a:cubicBezTo>
                  <a:pt x="9707" y="101"/>
                  <a:pt x="9607" y="0"/>
                  <a:pt x="9485" y="0"/>
                </a:cubicBezTo>
                <a:lnTo>
                  <a:pt x="8823" y="0"/>
                </a:lnTo>
                <a:cubicBezTo>
                  <a:pt x="8701" y="0"/>
                  <a:pt x="8601" y="101"/>
                  <a:pt x="8601" y="224"/>
                </a:cubicBezTo>
                <a:lnTo>
                  <a:pt x="8601" y="717"/>
                </a:lnTo>
                <a:lnTo>
                  <a:pt x="7199" y="717"/>
                </a:lnTo>
                <a:lnTo>
                  <a:pt x="7199" y="224"/>
                </a:lnTo>
                <a:cubicBezTo>
                  <a:pt x="7199" y="101"/>
                  <a:pt x="7099" y="0"/>
                  <a:pt x="6977" y="0"/>
                </a:cubicBezTo>
                <a:lnTo>
                  <a:pt x="6315" y="0"/>
                </a:lnTo>
                <a:cubicBezTo>
                  <a:pt x="6193" y="0"/>
                  <a:pt x="6093" y="101"/>
                  <a:pt x="6093" y="224"/>
                </a:cubicBezTo>
                <a:lnTo>
                  <a:pt x="6093" y="717"/>
                </a:lnTo>
                <a:lnTo>
                  <a:pt x="4691" y="717"/>
                </a:lnTo>
                <a:lnTo>
                  <a:pt x="4691" y="224"/>
                </a:lnTo>
                <a:cubicBezTo>
                  <a:pt x="4691" y="101"/>
                  <a:pt x="4590" y="0"/>
                  <a:pt x="4467" y="0"/>
                </a:cubicBezTo>
                <a:lnTo>
                  <a:pt x="3807" y="0"/>
                </a:lnTo>
                <a:cubicBezTo>
                  <a:pt x="3684" y="0"/>
                  <a:pt x="3584" y="101"/>
                  <a:pt x="3584" y="224"/>
                </a:cubicBezTo>
                <a:lnTo>
                  <a:pt x="3584" y="717"/>
                </a:lnTo>
                <a:lnTo>
                  <a:pt x="2183" y="717"/>
                </a:lnTo>
                <a:lnTo>
                  <a:pt x="2183" y="224"/>
                </a:lnTo>
                <a:cubicBezTo>
                  <a:pt x="2183" y="101"/>
                  <a:pt x="2082" y="0"/>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52"/>
          <p:cNvGrpSpPr/>
          <p:nvPr/>
        </p:nvGrpSpPr>
        <p:grpSpPr>
          <a:xfrm>
            <a:off x="887347" y="4028833"/>
            <a:ext cx="258671" cy="382353"/>
            <a:chOff x="1074442" y="4037637"/>
            <a:chExt cx="258671" cy="382353"/>
          </a:xfrm>
        </p:grpSpPr>
        <p:sp>
          <p:nvSpPr>
            <p:cNvPr id="1212" name="Google Shape;1212;p52"/>
            <p:cNvSpPr/>
            <p:nvPr/>
          </p:nvSpPr>
          <p:spPr>
            <a:xfrm>
              <a:off x="1074442" y="4037637"/>
              <a:ext cx="258671" cy="382353"/>
            </a:xfrm>
            <a:custGeom>
              <a:avLst/>
              <a:gdLst/>
              <a:ahLst/>
              <a:cxnLst/>
              <a:rect l="l" t="t" r="r" b="b"/>
              <a:pathLst>
                <a:path w="8991" h="13290" extrusionOk="0">
                  <a:moveTo>
                    <a:pt x="1629" y="389"/>
                  </a:moveTo>
                  <a:cubicBezTo>
                    <a:pt x="1848" y="389"/>
                    <a:pt x="2036" y="525"/>
                    <a:pt x="2114" y="717"/>
                  </a:cubicBezTo>
                  <a:lnTo>
                    <a:pt x="1145" y="717"/>
                  </a:lnTo>
                  <a:cubicBezTo>
                    <a:pt x="1222" y="525"/>
                    <a:pt x="1409" y="389"/>
                    <a:pt x="1629" y="389"/>
                  </a:cubicBezTo>
                  <a:close/>
                  <a:moveTo>
                    <a:pt x="8536" y="8982"/>
                  </a:moveTo>
                  <a:lnTo>
                    <a:pt x="8536" y="8982"/>
                  </a:lnTo>
                  <a:cubicBezTo>
                    <a:pt x="8210" y="10949"/>
                    <a:pt x="6652" y="12509"/>
                    <a:pt x="4683" y="12837"/>
                  </a:cubicBezTo>
                  <a:cubicBezTo>
                    <a:pt x="5511" y="12323"/>
                    <a:pt x="6065" y="11432"/>
                    <a:pt x="6119" y="10418"/>
                  </a:cubicBezTo>
                  <a:cubicBezTo>
                    <a:pt x="7139" y="10364"/>
                    <a:pt x="8029" y="9803"/>
                    <a:pt x="8536" y="8982"/>
                  </a:cubicBezTo>
                  <a:close/>
                  <a:moveTo>
                    <a:pt x="8601" y="10154"/>
                  </a:moveTo>
                  <a:lnTo>
                    <a:pt x="8601" y="12901"/>
                  </a:lnTo>
                  <a:lnTo>
                    <a:pt x="5853" y="12901"/>
                  </a:lnTo>
                  <a:cubicBezTo>
                    <a:pt x="6473" y="12643"/>
                    <a:pt x="7026" y="12273"/>
                    <a:pt x="7500" y="11800"/>
                  </a:cubicBezTo>
                  <a:cubicBezTo>
                    <a:pt x="7974" y="11326"/>
                    <a:pt x="8344" y="10772"/>
                    <a:pt x="8601" y="10154"/>
                  </a:cubicBezTo>
                  <a:close/>
                  <a:moveTo>
                    <a:pt x="1629" y="1"/>
                  </a:moveTo>
                  <a:cubicBezTo>
                    <a:pt x="1193" y="1"/>
                    <a:pt x="827" y="308"/>
                    <a:pt x="738" y="717"/>
                  </a:cubicBezTo>
                  <a:lnTo>
                    <a:pt x="221" y="717"/>
                  </a:lnTo>
                  <a:cubicBezTo>
                    <a:pt x="99" y="717"/>
                    <a:pt x="0" y="816"/>
                    <a:pt x="0" y="937"/>
                  </a:cubicBezTo>
                  <a:lnTo>
                    <a:pt x="0" y="10046"/>
                  </a:lnTo>
                  <a:cubicBezTo>
                    <a:pt x="0" y="10154"/>
                    <a:pt x="88" y="10240"/>
                    <a:pt x="196" y="10240"/>
                  </a:cubicBezTo>
                  <a:cubicBezTo>
                    <a:pt x="303" y="10240"/>
                    <a:pt x="390" y="10154"/>
                    <a:pt x="390" y="10046"/>
                  </a:cubicBezTo>
                  <a:lnTo>
                    <a:pt x="390" y="1106"/>
                  </a:lnTo>
                  <a:lnTo>
                    <a:pt x="718" y="1106"/>
                  </a:lnTo>
                  <a:lnTo>
                    <a:pt x="718" y="2524"/>
                  </a:lnTo>
                  <a:cubicBezTo>
                    <a:pt x="718" y="2928"/>
                    <a:pt x="1045" y="3256"/>
                    <a:pt x="1450" y="3256"/>
                  </a:cubicBezTo>
                  <a:cubicBezTo>
                    <a:pt x="1583" y="3256"/>
                    <a:pt x="1709" y="3220"/>
                    <a:pt x="1817" y="3157"/>
                  </a:cubicBezTo>
                  <a:cubicBezTo>
                    <a:pt x="1851" y="3216"/>
                    <a:pt x="1914" y="3256"/>
                    <a:pt x="1987" y="3256"/>
                  </a:cubicBezTo>
                  <a:lnTo>
                    <a:pt x="3779" y="3256"/>
                  </a:lnTo>
                  <a:cubicBezTo>
                    <a:pt x="3886" y="3256"/>
                    <a:pt x="3974" y="3169"/>
                    <a:pt x="3974" y="3062"/>
                  </a:cubicBezTo>
                  <a:cubicBezTo>
                    <a:pt x="3974" y="2954"/>
                    <a:pt x="3886" y="2868"/>
                    <a:pt x="3779" y="2868"/>
                  </a:cubicBezTo>
                  <a:lnTo>
                    <a:pt x="2096" y="2868"/>
                  </a:lnTo>
                  <a:cubicBezTo>
                    <a:pt x="2149" y="2769"/>
                    <a:pt x="2179" y="2658"/>
                    <a:pt x="2182" y="2540"/>
                  </a:cubicBezTo>
                  <a:lnTo>
                    <a:pt x="5212" y="2540"/>
                  </a:lnTo>
                  <a:cubicBezTo>
                    <a:pt x="5335" y="2540"/>
                    <a:pt x="5434" y="2440"/>
                    <a:pt x="5434" y="2316"/>
                  </a:cubicBezTo>
                  <a:lnTo>
                    <a:pt x="5434" y="1657"/>
                  </a:lnTo>
                  <a:cubicBezTo>
                    <a:pt x="5434" y="1534"/>
                    <a:pt x="5335" y="1434"/>
                    <a:pt x="5212" y="1434"/>
                  </a:cubicBezTo>
                  <a:lnTo>
                    <a:pt x="4522" y="1434"/>
                  </a:lnTo>
                  <a:cubicBezTo>
                    <a:pt x="4414" y="1434"/>
                    <a:pt x="4327" y="1520"/>
                    <a:pt x="4327" y="1628"/>
                  </a:cubicBezTo>
                  <a:cubicBezTo>
                    <a:pt x="4327" y="1735"/>
                    <a:pt x="4414" y="1823"/>
                    <a:pt x="4522" y="1823"/>
                  </a:cubicBezTo>
                  <a:lnTo>
                    <a:pt x="5046" y="1823"/>
                  </a:lnTo>
                  <a:lnTo>
                    <a:pt x="5046" y="2150"/>
                  </a:lnTo>
                  <a:lnTo>
                    <a:pt x="2182" y="2150"/>
                  </a:lnTo>
                  <a:lnTo>
                    <a:pt x="2182" y="1823"/>
                  </a:lnTo>
                  <a:lnTo>
                    <a:pt x="3614" y="1823"/>
                  </a:lnTo>
                  <a:cubicBezTo>
                    <a:pt x="3721" y="1823"/>
                    <a:pt x="3808" y="1735"/>
                    <a:pt x="3808" y="1628"/>
                  </a:cubicBezTo>
                  <a:cubicBezTo>
                    <a:pt x="3808" y="1520"/>
                    <a:pt x="3721" y="1434"/>
                    <a:pt x="3614" y="1434"/>
                  </a:cubicBezTo>
                  <a:lnTo>
                    <a:pt x="2015" y="1434"/>
                  </a:lnTo>
                  <a:cubicBezTo>
                    <a:pt x="1959" y="1434"/>
                    <a:pt x="1909" y="1454"/>
                    <a:pt x="1870" y="1488"/>
                  </a:cubicBezTo>
                  <a:cubicBezTo>
                    <a:pt x="1796" y="1453"/>
                    <a:pt x="1714" y="1434"/>
                    <a:pt x="1629" y="1434"/>
                  </a:cubicBezTo>
                  <a:cubicBezTo>
                    <a:pt x="1521" y="1434"/>
                    <a:pt x="1434" y="1520"/>
                    <a:pt x="1434" y="1628"/>
                  </a:cubicBezTo>
                  <a:cubicBezTo>
                    <a:pt x="1434" y="1735"/>
                    <a:pt x="1521" y="1822"/>
                    <a:pt x="1629" y="1822"/>
                  </a:cubicBezTo>
                  <a:cubicBezTo>
                    <a:pt x="1718" y="1822"/>
                    <a:pt x="1790" y="1894"/>
                    <a:pt x="1792" y="1983"/>
                  </a:cubicBezTo>
                  <a:lnTo>
                    <a:pt x="1792" y="2524"/>
                  </a:lnTo>
                  <a:cubicBezTo>
                    <a:pt x="1792" y="2712"/>
                    <a:pt x="1639" y="2867"/>
                    <a:pt x="1450" y="2867"/>
                  </a:cubicBezTo>
                  <a:cubicBezTo>
                    <a:pt x="1261" y="2867"/>
                    <a:pt x="1106" y="2712"/>
                    <a:pt x="1106" y="2524"/>
                  </a:cubicBezTo>
                  <a:lnTo>
                    <a:pt x="1106" y="1106"/>
                  </a:lnTo>
                  <a:lnTo>
                    <a:pt x="8600" y="1106"/>
                  </a:lnTo>
                  <a:lnTo>
                    <a:pt x="8600" y="7388"/>
                  </a:lnTo>
                  <a:cubicBezTo>
                    <a:pt x="8600" y="8847"/>
                    <a:pt x="7413" y="10034"/>
                    <a:pt x="5955" y="10034"/>
                  </a:cubicBezTo>
                  <a:cubicBezTo>
                    <a:pt x="5833" y="10034"/>
                    <a:pt x="5734" y="10133"/>
                    <a:pt x="5734" y="10255"/>
                  </a:cubicBezTo>
                  <a:cubicBezTo>
                    <a:pt x="5734" y="10423"/>
                    <a:pt x="5718" y="10590"/>
                    <a:pt x="5688" y="10750"/>
                  </a:cubicBezTo>
                  <a:lnTo>
                    <a:pt x="1987" y="10750"/>
                  </a:lnTo>
                  <a:cubicBezTo>
                    <a:pt x="1880" y="10750"/>
                    <a:pt x="1792" y="10837"/>
                    <a:pt x="1792" y="10945"/>
                  </a:cubicBezTo>
                  <a:cubicBezTo>
                    <a:pt x="1792" y="11052"/>
                    <a:pt x="1880" y="11139"/>
                    <a:pt x="1987" y="11139"/>
                  </a:cubicBezTo>
                  <a:lnTo>
                    <a:pt x="5581" y="11139"/>
                  </a:lnTo>
                  <a:cubicBezTo>
                    <a:pt x="5541" y="11253"/>
                    <a:pt x="5493" y="11361"/>
                    <a:pt x="5440" y="11467"/>
                  </a:cubicBezTo>
                  <a:lnTo>
                    <a:pt x="1987" y="11467"/>
                  </a:lnTo>
                  <a:cubicBezTo>
                    <a:pt x="1880" y="11467"/>
                    <a:pt x="1792" y="11554"/>
                    <a:pt x="1792" y="11661"/>
                  </a:cubicBezTo>
                  <a:cubicBezTo>
                    <a:pt x="1792" y="11769"/>
                    <a:pt x="1880" y="11855"/>
                    <a:pt x="1987" y="11855"/>
                  </a:cubicBezTo>
                  <a:lnTo>
                    <a:pt x="5193" y="11855"/>
                  </a:lnTo>
                  <a:cubicBezTo>
                    <a:pt x="4713" y="12485"/>
                    <a:pt x="3957" y="12895"/>
                    <a:pt x="3107" y="12900"/>
                  </a:cubicBezTo>
                  <a:lnTo>
                    <a:pt x="390" y="12900"/>
                  </a:lnTo>
                  <a:lnTo>
                    <a:pt x="390" y="10954"/>
                  </a:lnTo>
                  <a:cubicBezTo>
                    <a:pt x="390" y="10846"/>
                    <a:pt x="303" y="10759"/>
                    <a:pt x="196" y="10759"/>
                  </a:cubicBezTo>
                  <a:cubicBezTo>
                    <a:pt x="88" y="10759"/>
                    <a:pt x="1" y="10846"/>
                    <a:pt x="1" y="10954"/>
                  </a:cubicBezTo>
                  <a:lnTo>
                    <a:pt x="1" y="13068"/>
                  </a:lnTo>
                  <a:cubicBezTo>
                    <a:pt x="1" y="13190"/>
                    <a:pt x="99" y="13289"/>
                    <a:pt x="221" y="13289"/>
                  </a:cubicBezTo>
                  <a:lnTo>
                    <a:pt x="8770" y="13289"/>
                  </a:lnTo>
                  <a:cubicBezTo>
                    <a:pt x="8891" y="13289"/>
                    <a:pt x="8990" y="13190"/>
                    <a:pt x="8990" y="13068"/>
                  </a:cubicBezTo>
                  <a:lnTo>
                    <a:pt x="8990" y="937"/>
                  </a:lnTo>
                  <a:cubicBezTo>
                    <a:pt x="8990" y="815"/>
                    <a:pt x="8891" y="716"/>
                    <a:pt x="8770" y="716"/>
                  </a:cubicBezTo>
                  <a:lnTo>
                    <a:pt x="8770" y="717"/>
                  </a:lnTo>
                  <a:lnTo>
                    <a:pt x="2519" y="717"/>
                  </a:lnTo>
                  <a:cubicBezTo>
                    <a:pt x="2430" y="308"/>
                    <a:pt x="206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a:off x="1239409" y="4171648"/>
              <a:ext cx="73076" cy="11249"/>
            </a:xfrm>
            <a:custGeom>
              <a:avLst/>
              <a:gdLst/>
              <a:ahLst/>
              <a:cxnLst/>
              <a:rect l="l" t="t" r="r" b="b"/>
              <a:pathLst>
                <a:path w="2540" h="391" extrusionOk="0">
                  <a:moveTo>
                    <a:pt x="195" y="0"/>
                  </a:moveTo>
                  <a:cubicBezTo>
                    <a:pt x="87" y="0"/>
                    <a:pt x="0" y="88"/>
                    <a:pt x="0" y="196"/>
                  </a:cubicBezTo>
                  <a:cubicBezTo>
                    <a:pt x="0" y="303"/>
                    <a:pt x="87" y="390"/>
                    <a:pt x="195" y="390"/>
                  </a:cubicBezTo>
                  <a:lnTo>
                    <a:pt x="2345" y="390"/>
                  </a:lnTo>
                  <a:cubicBezTo>
                    <a:pt x="2453" y="390"/>
                    <a:pt x="2540" y="303"/>
                    <a:pt x="2540" y="196"/>
                  </a:cubicBezTo>
                  <a:cubicBezTo>
                    <a:pt x="2540" y="88"/>
                    <a:pt x="2453" y="0"/>
                    <a:pt x="2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a:off x="1270337" y="4192276"/>
              <a:ext cx="42148" cy="11220"/>
            </a:xfrm>
            <a:custGeom>
              <a:avLst/>
              <a:gdLst/>
              <a:ahLst/>
              <a:cxnLst/>
              <a:rect l="l" t="t" r="r" b="b"/>
              <a:pathLst>
                <a:path w="1465" h="390" extrusionOk="0">
                  <a:moveTo>
                    <a:pt x="195" y="1"/>
                  </a:moveTo>
                  <a:cubicBezTo>
                    <a:pt x="87" y="1"/>
                    <a:pt x="1" y="88"/>
                    <a:pt x="1" y="195"/>
                  </a:cubicBezTo>
                  <a:cubicBezTo>
                    <a:pt x="1" y="303"/>
                    <a:pt x="87" y="390"/>
                    <a:pt x="195" y="390"/>
                  </a:cubicBezTo>
                  <a:lnTo>
                    <a:pt x="1270" y="390"/>
                  </a:lnTo>
                  <a:cubicBezTo>
                    <a:pt x="1378" y="390"/>
                    <a:pt x="1465" y="303"/>
                    <a:pt x="1465" y="195"/>
                  </a:cubicBezTo>
                  <a:cubicBezTo>
                    <a:pt x="1465" y="88"/>
                    <a:pt x="137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1105370" y="4202575"/>
              <a:ext cx="83404" cy="11220"/>
            </a:xfrm>
            <a:custGeom>
              <a:avLst/>
              <a:gdLst/>
              <a:ahLst/>
              <a:cxnLst/>
              <a:rect l="l" t="t" r="r" b="b"/>
              <a:pathLst>
                <a:path w="2899" h="390" extrusionOk="0">
                  <a:moveTo>
                    <a:pt x="195" y="1"/>
                  </a:moveTo>
                  <a:cubicBezTo>
                    <a:pt x="87" y="1"/>
                    <a:pt x="0" y="87"/>
                    <a:pt x="0" y="195"/>
                  </a:cubicBezTo>
                  <a:cubicBezTo>
                    <a:pt x="0" y="303"/>
                    <a:pt x="88" y="389"/>
                    <a:pt x="195" y="389"/>
                  </a:cubicBezTo>
                  <a:lnTo>
                    <a:pt x="2704" y="389"/>
                  </a:lnTo>
                  <a:cubicBezTo>
                    <a:pt x="2812" y="389"/>
                    <a:pt x="2899" y="303"/>
                    <a:pt x="2899" y="195"/>
                  </a:cubicBezTo>
                  <a:cubicBezTo>
                    <a:pt x="2899" y="87"/>
                    <a:pt x="2812" y="1"/>
                    <a:pt x="2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1125969" y="4223203"/>
              <a:ext cx="176187" cy="11220"/>
            </a:xfrm>
            <a:custGeom>
              <a:avLst/>
              <a:gdLst/>
              <a:ahLst/>
              <a:cxnLst/>
              <a:rect l="l" t="t" r="r" b="b"/>
              <a:pathLst>
                <a:path w="6124" h="390" extrusionOk="0">
                  <a:moveTo>
                    <a:pt x="196" y="0"/>
                  </a:moveTo>
                  <a:cubicBezTo>
                    <a:pt x="89" y="0"/>
                    <a:pt x="1" y="87"/>
                    <a:pt x="1" y="194"/>
                  </a:cubicBezTo>
                  <a:cubicBezTo>
                    <a:pt x="1" y="302"/>
                    <a:pt x="89" y="390"/>
                    <a:pt x="196" y="390"/>
                  </a:cubicBezTo>
                  <a:lnTo>
                    <a:pt x="5929" y="390"/>
                  </a:lnTo>
                  <a:cubicBezTo>
                    <a:pt x="6037" y="390"/>
                    <a:pt x="6124" y="302"/>
                    <a:pt x="6124" y="194"/>
                  </a:cubicBezTo>
                  <a:cubicBezTo>
                    <a:pt x="6124" y="87"/>
                    <a:pt x="6037" y="0"/>
                    <a:pt x="5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1125969" y="4243803"/>
              <a:ext cx="145289" cy="11249"/>
            </a:xfrm>
            <a:custGeom>
              <a:avLst/>
              <a:gdLst/>
              <a:ahLst/>
              <a:cxnLst/>
              <a:rect l="l" t="t" r="r" b="b"/>
              <a:pathLst>
                <a:path w="5050" h="391" extrusionOk="0">
                  <a:moveTo>
                    <a:pt x="196" y="1"/>
                  </a:moveTo>
                  <a:cubicBezTo>
                    <a:pt x="89" y="1"/>
                    <a:pt x="1" y="87"/>
                    <a:pt x="1" y="195"/>
                  </a:cubicBezTo>
                  <a:cubicBezTo>
                    <a:pt x="1" y="303"/>
                    <a:pt x="89" y="390"/>
                    <a:pt x="196" y="390"/>
                  </a:cubicBezTo>
                  <a:lnTo>
                    <a:pt x="4854" y="390"/>
                  </a:lnTo>
                  <a:cubicBezTo>
                    <a:pt x="4962" y="390"/>
                    <a:pt x="5050" y="303"/>
                    <a:pt x="5050" y="195"/>
                  </a:cubicBezTo>
                  <a:cubicBezTo>
                    <a:pt x="5050" y="87"/>
                    <a:pt x="4962" y="1"/>
                    <a:pt x="48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1105370" y="4264431"/>
              <a:ext cx="83404" cy="11220"/>
            </a:xfrm>
            <a:custGeom>
              <a:avLst/>
              <a:gdLst/>
              <a:ahLst/>
              <a:cxnLst/>
              <a:rect l="l" t="t" r="r" b="b"/>
              <a:pathLst>
                <a:path w="2899" h="390" extrusionOk="0">
                  <a:moveTo>
                    <a:pt x="195" y="0"/>
                  </a:moveTo>
                  <a:cubicBezTo>
                    <a:pt x="87" y="0"/>
                    <a:pt x="0" y="88"/>
                    <a:pt x="0" y="196"/>
                  </a:cubicBezTo>
                  <a:cubicBezTo>
                    <a:pt x="0" y="303"/>
                    <a:pt x="88" y="390"/>
                    <a:pt x="196" y="390"/>
                  </a:cubicBezTo>
                  <a:lnTo>
                    <a:pt x="2704" y="390"/>
                  </a:lnTo>
                  <a:cubicBezTo>
                    <a:pt x="2812" y="390"/>
                    <a:pt x="2899" y="303"/>
                    <a:pt x="2899" y="196"/>
                  </a:cubicBezTo>
                  <a:cubicBezTo>
                    <a:pt x="2899" y="88"/>
                    <a:pt x="2812" y="0"/>
                    <a:pt x="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2"/>
            <p:cNvSpPr/>
            <p:nvPr/>
          </p:nvSpPr>
          <p:spPr>
            <a:xfrm>
              <a:off x="1125969" y="4285059"/>
              <a:ext cx="176187" cy="11220"/>
            </a:xfrm>
            <a:custGeom>
              <a:avLst/>
              <a:gdLst/>
              <a:ahLst/>
              <a:cxnLst/>
              <a:rect l="l" t="t" r="r" b="b"/>
              <a:pathLst>
                <a:path w="6124" h="390" extrusionOk="0">
                  <a:moveTo>
                    <a:pt x="196" y="1"/>
                  </a:moveTo>
                  <a:cubicBezTo>
                    <a:pt x="89" y="1"/>
                    <a:pt x="1" y="88"/>
                    <a:pt x="1" y="195"/>
                  </a:cubicBezTo>
                  <a:cubicBezTo>
                    <a:pt x="1" y="303"/>
                    <a:pt x="89" y="389"/>
                    <a:pt x="196" y="389"/>
                  </a:cubicBezTo>
                  <a:lnTo>
                    <a:pt x="5929" y="389"/>
                  </a:lnTo>
                  <a:cubicBezTo>
                    <a:pt x="6037" y="389"/>
                    <a:pt x="6124" y="303"/>
                    <a:pt x="6124" y="195"/>
                  </a:cubicBezTo>
                  <a:cubicBezTo>
                    <a:pt x="6124" y="88"/>
                    <a:pt x="6037"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2"/>
            <p:cNvSpPr/>
            <p:nvPr/>
          </p:nvSpPr>
          <p:spPr>
            <a:xfrm>
              <a:off x="1125969" y="4305687"/>
              <a:ext cx="145289" cy="11192"/>
            </a:xfrm>
            <a:custGeom>
              <a:avLst/>
              <a:gdLst/>
              <a:ahLst/>
              <a:cxnLst/>
              <a:rect l="l" t="t" r="r" b="b"/>
              <a:pathLst>
                <a:path w="5050" h="389" extrusionOk="0">
                  <a:moveTo>
                    <a:pt x="196" y="0"/>
                  </a:moveTo>
                  <a:cubicBezTo>
                    <a:pt x="89" y="0"/>
                    <a:pt x="1" y="87"/>
                    <a:pt x="1" y="195"/>
                  </a:cubicBezTo>
                  <a:cubicBezTo>
                    <a:pt x="1" y="302"/>
                    <a:pt x="89" y="389"/>
                    <a:pt x="196" y="389"/>
                  </a:cubicBezTo>
                  <a:lnTo>
                    <a:pt x="4854" y="389"/>
                  </a:lnTo>
                  <a:cubicBezTo>
                    <a:pt x="4962" y="389"/>
                    <a:pt x="5050" y="302"/>
                    <a:pt x="5050" y="195"/>
                  </a:cubicBezTo>
                  <a:cubicBezTo>
                    <a:pt x="5050" y="87"/>
                    <a:pt x="4962"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1105370" y="4326286"/>
              <a:ext cx="83404" cy="11220"/>
            </a:xfrm>
            <a:custGeom>
              <a:avLst/>
              <a:gdLst/>
              <a:ahLst/>
              <a:cxnLst/>
              <a:rect l="l" t="t" r="r" b="b"/>
              <a:pathLst>
                <a:path w="2899" h="390" extrusionOk="0">
                  <a:moveTo>
                    <a:pt x="195" y="1"/>
                  </a:moveTo>
                  <a:cubicBezTo>
                    <a:pt x="87" y="1"/>
                    <a:pt x="0" y="88"/>
                    <a:pt x="0" y="195"/>
                  </a:cubicBezTo>
                  <a:cubicBezTo>
                    <a:pt x="0" y="303"/>
                    <a:pt x="88" y="389"/>
                    <a:pt x="196" y="389"/>
                  </a:cubicBezTo>
                  <a:lnTo>
                    <a:pt x="2704" y="389"/>
                  </a:lnTo>
                  <a:cubicBezTo>
                    <a:pt x="2812" y="389"/>
                    <a:pt x="2899" y="303"/>
                    <a:pt x="2899" y="195"/>
                  </a:cubicBezTo>
                  <a:cubicBezTo>
                    <a:pt x="2899" y="88"/>
                    <a:pt x="2812" y="1"/>
                    <a:pt x="2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2"/>
            <p:cNvSpPr/>
            <p:nvPr/>
          </p:nvSpPr>
          <p:spPr>
            <a:xfrm>
              <a:off x="1240215" y="4078864"/>
              <a:ext cx="72472" cy="83404"/>
            </a:xfrm>
            <a:custGeom>
              <a:avLst/>
              <a:gdLst/>
              <a:ahLst/>
              <a:cxnLst/>
              <a:rect l="l" t="t" r="r" b="b"/>
              <a:pathLst>
                <a:path w="2519" h="2899" extrusionOk="0">
                  <a:moveTo>
                    <a:pt x="1242" y="1107"/>
                  </a:moveTo>
                  <a:cubicBezTo>
                    <a:pt x="1332" y="1107"/>
                    <a:pt x="1405" y="1180"/>
                    <a:pt x="1405" y="1270"/>
                  </a:cubicBezTo>
                  <a:cubicBezTo>
                    <a:pt x="1405" y="1361"/>
                    <a:pt x="1332" y="1435"/>
                    <a:pt x="1242" y="1435"/>
                  </a:cubicBezTo>
                  <a:cubicBezTo>
                    <a:pt x="1151" y="1435"/>
                    <a:pt x="1078" y="1361"/>
                    <a:pt x="1078" y="1270"/>
                  </a:cubicBezTo>
                  <a:cubicBezTo>
                    <a:pt x="1078" y="1180"/>
                    <a:pt x="1151" y="1107"/>
                    <a:pt x="1242" y="1107"/>
                  </a:cubicBezTo>
                  <a:close/>
                  <a:moveTo>
                    <a:pt x="1242" y="1823"/>
                  </a:moveTo>
                  <a:cubicBezTo>
                    <a:pt x="1332" y="1823"/>
                    <a:pt x="1405" y="1897"/>
                    <a:pt x="1405" y="1987"/>
                  </a:cubicBezTo>
                  <a:lnTo>
                    <a:pt x="1405" y="2509"/>
                  </a:lnTo>
                  <a:lnTo>
                    <a:pt x="1078" y="2509"/>
                  </a:lnTo>
                  <a:lnTo>
                    <a:pt x="1078" y="1987"/>
                  </a:lnTo>
                  <a:cubicBezTo>
                    <a:pt x="1078" y="1897"/>
                    <a:pt x="1151" y="1823"/>
                    <a:pt x="1242" y="1823"/>
                  </a:cubicBezTo>
                  <a:close/>
                  <a:moveTo>
                    <a:pt x="223" y="1"/>
                  </a:moveTo>
                  <a:cubicBezTo>
                    <a:pt x="99" y="1"/>
                    <a:pt x="0" y="101"/>
                    <a:pt x="0" y="223"/>
                  </a:cubicBezTo>
                  <a:lnTo>
                    <a:pt x="0" y="775"/>
                  </a:lnTo>
                  <a:cubicBezTo>
                    <a:pt x="0" y="882"/>
                    <a:pt x="87" y="969"/>
                    <a:pt x="195" y="969"/>
                  </a:cubicBezTo>
                  <a:cubicBezTo>
                    <a:pt x="302" y="969"/>
                    <a:pt x="389" y="882"/>
                    <a:pt x="389" y="775"/>
                  </a:cubicBezTo>
                  <a:lnTo>
                    <a:pt x="389" y="390"/>
                  </a:lnTo>
                  <a:lnTo>
                    <a:pt x="2122" y="390"/>
                  </a:lnTo>
                  <a:lnTo>
                    <a:pt x="2122" y="2509"/>
                  </a:lnTo>
                  <a:lnTo>
                    <a:pt x="1794" y="2509"/>
                  </a:lnTo>
                  <a:lnTo>
                    <a:pt x="1794" y="1987"/>
                  </a:lnTo>
                  <a:cubicBezTo>
                    <a:pt x="1794" y="1850"/>
                    <a:pt x="1744" y="1725"/>
                    <a:pt x="1663" y="1629"/>
                  </a:cubicBezTo>
                  <a:cubicBezTo>
                    <a:pt x="1744" y="1532"/>
                    <a:pt x="1794" y="1407"/>
                    <a:pt x="1794" y="1270"/>
                  </a:cubicBezTo>
                  <a:cubicBezTo>
                    <a:pt x="1794" y="965"/>
                    <a:pt x="1546" y="717"/>
                    <a:pt x="1241" y="717"/>
                  </a:cubicBezTo>
                  <a:cubicBezTo>
                    <a:pt x="937" y="717"/>
                    <a:pt x="689" y="965"/>
                    <a:pt x="689" y="1270"/>
                  </a:cubicBezTo>
                  <a:cubicBezTo>
                    <a:pt x="689" y="1407"/>
                    <a:pt x="738" y="1532"/>
                    <a:pt x="820" y="1629"/>
                  </a:cubicBezTo>
                  <a:cubicBezTo>
                    <a:pt x="738" y="1725"/>
                    <a:pt x="689" y="1850"/>
                    <a:pt x="689" y="1987"/>
                  </a:cubicBezTo>
                  <a:lnTo>
                    <a:pt x="689" y="2509"/>
                  </a:lnTo>
                  <a:lnTo>
                    <a:pt x="389" y="2509"/>
                  </a:lnTo>
                  <a:lnTo>
                    <a:pt x="389" y="1684"/>
                  </a:lnTo>
                  <a:cubicBezTo>
                    <a:pt x="389" y="1576"/>
                    <a:pt x="302" y="1488"/>
                    <a:pt x="195" y="1488"/>
                  </a:cubicBezTo>
                  <a:lnTo>
                    <a:pt x="195" y="1489"/>
                  </a:lnTo>
                  <a:cubicBezTo>
                    <a:pt x="87" y="1489"/>
                    <a:pt x="0" y="1576"/>
                    <a:pt x="0" y="1684"/>
                  </a:cubicBezTo>
                  <a:lnTo>
                    <a:pt x="0" y="2676"/>
                  </a:lnTo>
                  <a:cubicBezTo>
                    <a:pt x="0" y="2798"/>
                    <a:pt x="101" y="2899"/>
                    <a:pt x="223" y="2899"/>
                  </a:cubicBezTo>
                  <a:lnTo>
                    <a:pt x="2317" y="2899"/>
                  </a:lnTo>
                  <a:cubicBezTo>
                    <a:pt x="2429" y="2899"/>
                    <a:pt x="2519" y="2803"/>
                    <a:pt x="2511" y="2689"/>
                  </a:cubicBezTo>
                  <a:cubicBezTo>
                    <a:pt x="2511" y="2688"/>
                    <a:pt x="2511" y="2688"/>
                    <a:pt x="2511" y="2688"/>
                  </a:cubicBezTo>
                  <a:cubicBezTo>
                    <a:pt x="2511" y="2688"/>
                    <a:pt x="2511" y="2688"/>
                    <a:pt x="2511" y="2688"/>
                  </a:cubicBezTo>
                  <a:cubicBezTo>
                    <a:pt x="2512" y="2688"/>
                    <a:pt x="2512" y="2647"/>
                    <a:pt x="2512" y="223"/>
                  </a:cubicBezTo>
                  <a:cubicBezTo>
                    <a:pt x="2512" y="101"/>
                    <a:pt x="2411" y="1"/>
                    <a:pt x="2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2"/>
            <p:cNvSpPr/>
            <p:nvPr/>
          </p:nvSpPr>
          <p:spPr>
            <a:xfrm>
              <a:off x="1126027" y="4140749"/>
              <a:ext cx="31820" cy="11192"/>
            </a:xfrm>
            <a:custGeom>
              <a:avLst/>
              <a:gdLst/>
              <a:ahLst/>
              <a:cxnLst/>
              <a:rect l="l" t="t" r="r" b="b"/>
              <a:pathLst>
                <a:path w="1106" h="389" extrusionOk="0">
                  <a:moveTo>
                    <a:pt x="194" y="0"/>
                  </a:moveTo>
                  <a:cubicBezTo>
                    <a:pt x="87" y="0"/>
                    <a:pt x="0" y="87"/>
                    <a:pt x="0" y="194"/>
                  </a:cubicBezTo>
                  <a:cubicBezTo>
                    <a:pt x="0" y="302"/>
                    <a:pt x="87" y="389"/>
                    <a:pt x="194" y="389"/>
                  </a:cubicBezTo>
                  <a:lnTo>
                    <a:pt x="911" y="389"/>
                  </a:lnTo>
                  <a:cubicBezTo>
                    <a:pt x="1018" y="389"/>
                    <a:pt x="1105" y="302"/>
                    <a:pt x="1105" y="194"/>
                  </a:cubicBezTo>
                  <a:cubicBezTo>
                    <a:pt x="1105" y="87"/>
                    <a:pt x="1018" y="0"/>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3"/>
          <p:cNvSpPr txBox="1">
            <a:spLocks noGrp="1"/>
          </p:cNvSpPr>
          <p:nvPr>
            <p:ph type="body" idx="1"/>
          </p:nvPr>
        </p:nvSpPr>
        <p:spPr>
          <a:xfrm>
            <a:off x="727050" y="1258349"/>
            <a:ext cx="7689900" cy="3251305"/>
          </a:xfrm>
          <a:prstGeom prst="rect">
            <a:avLst/>
          </a:prstGeom>
        </p:spPr>
        <p:txBody>
          <a:bodyPr spcFirstLastPara="1" wrap="square" lIns="91425" tIns="91425" rIns="91425" bIns="91425" anchor="t" anchorCtr="0">
            <a:noAutofit/>
          </a:bodyPr>
          <a:lstStyle/>
          <a:p>
            <a:pPr marL="152400" indent="0">
              <a:buNone/>
            </a:pPr>
            <a:r>
              <a:rPr lang="en-US" dirty="0"/>
              <a:t>In conclusion, our Dental Clinic Management System has achieved the following:</a:t>
            </a:r>
          </a:p>
          <a:p>
            <a:pPr marL="152400" indent="0">
              <a:buNone/>
            </a:pPr>
            <a:endParaRPr lang="en-US" dirty="0"/>
          </a:p>
          <a:p>
            <a:pPr marL="152400" indent="0">
              <a:buNone/>
            </a:pPr>
            <a:endParaRPr lang="en-US" dirty="0"/>
          </a:p>
          <a:p>
            <a:pPr marL="152400" indent="0">
              <a:buNone/>
            </a:pPr>
            <a:r>
              <a:rPr lang="en-US" dirty="0"/>
              <a:t>Improved Clinic Operations:</a:t>
            </a:r>
          </a:p>
          <a:p>
            <a:pPr marL="742950" lvl="1" indent="-285750">
              <a:buFont typeface="Arial" panose="020B0604020202020204" pitchFamily="34" charset="0"/>
              <a:buChar char="•"/>
            </a:pPr>
            <a:r>
              <a:rPr lang="en-US" dirty="0"/>
              <a:t>Efficient appointment handling</a:t>
            </a:r>
          </a:p>
          <a:p>
            <a:pPr marL="742950" lvl="1" indent="-285750">
              <a:spcAft>
                <a:spcPts val="1000"/>
              </a:spcAft>
              <a:buFont typeface="Arial" panose="020B0604020202020204" pitchFamily="34" charset="0"/>
              <a:buChar char="•"/>
            </a:pPr>
            <a:r>
              <a:rPr lang="en-US" dirty="0"/>
              <a:t>Centralized patient records management</a:t>
            </a:r>
          </a:p>
          <a:p>
            <a:pPr marL="152400" indent="0">
              <a:buNone/>
            </a:pPr>
            <a:r>
              <a:rPr lang="en-US" dirty="0"/>
              <a:t>Enhanced Patient Satisfaction:</a:t>
            </a:r>
          </a:p>
          <a:p>
            <a:pPr marL="742950" lvl="1" indent="-285750">
              <a:spcAft>
                <a:spcPts val="1000"/>
              </a:spcAft>
              <a:buFont typeface="Arial" panose="020B0604020202020204" pitchFamily="34" charset="0"/>
              <a:buChar char="•"/>
            </a:pPr>
            <a:r>
              <a:rPr lang="en-US" dirty="0"/>
              <a:t>Seamless appointment booking process</a:t>
            </a:r>
          </a:p>
          <a:p>
            <a:pPr marL="152400" indent="0">
              <a:buNone/>
            </a:pPr>
            <a:r>
              <a:rPr lang="en-US" dirty="0"/>
              <a:t>Future Work:</a:t>
            </a:r>
          </a:p>
          <a:p>
            <a:pPr marL="742950" lvl="1" indent="-285750">
              <a:buFont typeface="Arial" panose="020B0604020202020204" pitchFamily="34" charset="0"/>
              <a:buChar char="•"/>
            </a:pPr>
            <a:r>
              <a:rPr lang="en-US" dirty="0"/>
              <a:t>Notification system enhancements</a:t>
            </a:r>
          </a:p>
          <a:p>
            <a:pPr marL="742950" lvl="1" indent="-285750">
              <a:buFont typeface="Arial" panose="020B0604020202020204" pitchFamily="34" charset="0"/>
              <a:buChar char="•"/>
            </a:pPr>
            <a:r>
              <a:rPr lang="en-US" dirty="0"/>
              <a:t>Integration of medical files feature</a:t>
            </a:r>
            <a:endParaRPr dirty="0"/>
          </a:p>
        </p:txBody>
      </p:sp>
      <p:sp>
        <p:nvSpPr>
          <p:cNvPr id="1229" name="Google Shape;1229;p53"/>
          <p:cNvSpPr txBox="1">
            <a:spLocks noGrp="1"/>
          </p:cNvSpPr>
          <p:nvPr>
            <p:ph type="title"/>
          </p:nvPr>
        </p:nvSpPr>
        <p:spPr>
          <a:xfrm>
            <a:off x="3526630" y="445025"/>
            <a:ext cx="209074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54"/>
          <p:cNvSpPr txBox="1">
            <a:spLocks noGrp="1"/>
          </p:cNvSpPr>
          <p:nvPr>
            <p:ph type="body" idx="1"/>
          </p:nvPr>
        </p:nvSpPr>
        <p:spPr>
          <a:xfrm>
            <a:off x="720000" y="1063350"/>
            <a:ext cx="7704000" cy="35406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dirty="0"/>
              <a:t>Did you like the resources on this template? Get them for free at our other websites:</a:t>
            </a:r>
            <a:endParaRPr dirty="0"/>
          </a:p>
          <a:p>
            <a:pPr marL="0" lvl="0" indent="0" algn="l" rtl="0">
              <a:spcBef>
                <a:spcPts val="300"/>
              </a:spcBef>
              <a:spcAft>
                <a:spcPts val="0"/>
              </a:spcAft>
              <a:buClr>
                <a:schemeClr val="dk1"/>
              </a:buClr>
              <a:buSzPts val="1100"/>
              <a:buFont typeface="Arial"/>
              <a:buNone/>
            </a:pPr>
            <a:endParaRPr sz="1800" dirty="0">
              <a:latin typeface="Bebas Neue"/>
              <a:ea typeface="Bebas Neue"/>
              <a:cs typeface="Bebas Neue"/>
              <a:sym typeface="Bebas Neue"/>
            </a:endParaRPr>
          </a:p>
          <a:p>
            <a:pPr marL="0" lvl="0" indent="0" algn="l" rtl="0">
              <a:spcBef>
                <a:spcPts val="0"/>
              </a:spcBef>
              <a:spcAft>
                <a:spcPts val="0"/>
              </a:spcAft>
              <a:buNone/>
            </a:pPr>
            <a:r>
              <a:rPr lang="en" sz="2200" dirty="0">
                <a:latin typeface="Urbanist"/>
                <a:ea typeface="Urbanist"/>
                <a:cs typeface="Urbanist"/>
                <a:sym typeface="Urbanist"/>
              </a:rPr>
              <a:t>Photos:</a:t>
            </a:r>
            <a:endParaRPr sz="2200" dirty="0">
              <a:latin typeface="Urbanist"/>
              <a:ea typeface="Urbanist"/>
              <a:cs typeface="Urbanist"/>
              <a:sym typeface="Urbanist"/>
            </a:endParaRPr>
          </a:p>
          <a:p>
            <a:pPr marL="241300" lvl="0" indent="-203200" algn="l" rtl="0">
              <a:spcBef>
                <a:spcPts val="1000"/>
              </a:spcBef>
              <a:spcAft>
                <a:spcPts val="0"/>
              </a:spcAft>
              <a:buSzPts val="1200"/>
              <a:buFont typeface="Albert Sans"/>
              <a:buChar char="●"/>
            </a:pPr>
            <a:r>
              <a:rPr lang="en" u="sng" dirty="0">
                <a:solidFill>
                  <a:schemeClr val="hlink"/>
                </a:solidFill>
                <a:hlinkClick r:id="rId3"/>
              </a:rPr>
              <a:t>People working as a team company I</a:t>
            </a:r>
            <a:endParaRPr dirty="0"/>
          </a:p>
          <a:p>
            <a:pPr marL="241300" lvl="0" indent="-203200" algn="l" rtl="0">
              <a:spcBef>
                <a:spcPts val="300"/>
              </a:spcBef>
              <a:spcAft>
                <a:spcPts val="0"/>
              </a:spcAft>
              <a:buSzPts val="1200"/>
              <a:buFont typeface="Albert Sans"/>
              <a:buChar char="●"/>
            </a:pPr>
            <a:r>
              <a:rPr lang="en" u="sng" dirty="0">
                <a:solidFill>
                  <a:schemeClr val="hlink"/>
                </a:solidFill>
                <a:hlinkClick r:id="rId4"/>
              </a:rPr>
              <a:t>People working as a team company II</a:t>
            </a:r>
            <a:endParaRPr dirty="0"/>
          </a:p>
          <a:p>
            <a:pPr marL="241300" lvl="0" indent="-203200" algn="l" rtl="0">
              <a:spcBef>
                <a:spcPts val="300"/>
              </a:spcBef>
              <a:spcAft>
                <a:spcPts val="0"/>
              </a:spcAft>
              <a:buSzPts val="1200"/>
              <a:buFont typeface="Albert Sans"/>
              <a:buChar char="●"/>
            </a:pPr>
            <a:r>
              <a:rPr lang="en" u="sng" dirty="0">
                <a:solidFill>
                  <a:schemeClr val="hlink"/>
                </a:solidFill>
                <a:hlinkClick r:id="rId5"/>
              </a:rPr>
              <a:t>People working as a team company III</a:t>
            </a:r>
            <a:endParaRPr dirty="0"/>
          </a:p>
          <a:p>
            <a:pPr marL="241300" lvl="0" indent="-203200" algn="l" rtl="0">
              <a:spcBef>
                <a:spcPts val="300"/>
              </a:spcBef>
              <a:spcAft>
                <a:spcPts val="0"/>
              </a:spcAft>
              <a:buSzPts val="1200"/>
              <a:buFont typeface="Albert Sans"/>
              <a:buChar char="●"/>
            </a:pPr>
            <a:r>
              <a:rPr lang="en" u="sng" dirty="0">
                <a:solidFill>
                  <a:schemeClr val="hlink"/>
                </a:solidFill>
                <a:hlinkClick r:id="rId6"/>
              </a:rPr>
              <a:t>People working as a team company IV</a:t>
            </a:r>
            <a:endParaRPr dirty="0"/>
          </a:p>
          <a:p>
            <a:pPr marL="0" lvl="0" indent="0" algn="l" rtl="0">
              <a:spcBef>
                <a:spcPts val="1000"/>
              </a:spcBef>
              <a:spcAft>
                <a:spcPts val="0"/>
              </a:spcAft>
              <a:buNone/>
            </a:pPr>
            <a:r>
              <a:rPr lang="en" sz="2200" dirty="0">
                <a:latin typeface="Urbanist"/>
                <a:ea typeface="Urbanist"/>
                <a:cs typeface="Urbanist"/>
                <a:sym typeface="Urbanist"/>
              </a:rPr>
              <a:t>Vectors:</a:t>
            </a:r>
            <a:endParaRPr sz="2200" dirty="0">
              <a:latin typeface="Urbanist"/>
              <a:ea typeface="Urbanist"/>
              <a:cs typeface="Urbanist"/>
              <a:sym typeface="Urbanist"/>
            </a:endParaRPr>
          </a:p>
          <a:p>
            <a:pPr marL="241300" lvl="0" indent="-203200" algn="l" rtl="0">
              <a:spcBef>
                <a:spcPts val="1000"/>
              </a:spcBef>
              <a:spcAft>
                <a:spcPts val="0"/>
              </a:spcAft>
              <a:buSzPts val="1200"/>
              <a:buFont typeface="Albert Sans"/>
              <a:buChar char="●"/>
            </a:pPr>
            <a:r>
              <a:rPr lang="en" dirty="0"/>
              <a:t>Created in Google Slides</a:t>
            </a:r>
            <a:endParaRPr sz="1800" dirty="0"/>
          </a:p>
          <a:p>
            <a:pPr marL="0" lvl="0" indent="0" algn="l" rtl="0">
              <a:spcBef>
                <a:spcPts val="1000"/>
              </a:spcBef>
              <a:spcAft>
                <a:spcPts val="0"/>
              </a:spcAft>
              <a:buNone/>
            </a:pPr>
            <a:r>
              <a:rPr lang="en" sz="2200" dirty="0">
                <a:latin typeface="Urbanist"/>
                <a:ea typeface="Urbanist"/>
                <a:cs typeface="Urbanist"/>
                <a:sym typeface="Urbanist"/>
              </a:rPr>
              <a:t>Icons:</a:t>
            </a:r>
            <a:endParaRPr sz="2200" dirty="0">
              <a:latin typeface="Urbanist"/>
              <a:ea typeface="Urbanist"/>
              <a:cs typeface="Urbanist"/>
              <a:sym typeface="Urbanist"/>
            </a:endParaRPr>
          </a:p>
          <a:p>
            <a:pPr marL="241300" lvl="0" indent="-203200" algn="l" rtl="0">
              <a:spcBef>
                <a:spcPts val="1000"/>
              </a:spcBef>
              <a:spcAft>
                <a:spcPts val="0"/>
              </a:spcAft>
              <a:buSzPts val="1200"/>
              <a:buFont typeface="Anaheim"/>
              <a:buChar char="●"/>
            </a:pPr>
            <a:r>
              <a:rPr lang="en" u="sng" dirty="0">
                <a:solidFill>
                  <a:schemeClr val="hlink"/>
                </a:solidFill>
                <a:hlinkClick r:id="rId7"/>
              </a:rPr>
              <a:t>Icon Pack: Freelance | Lineal</a:t>
            </a:r>
            <a:endParaRPr dirty="0"/>
          </a:p>
        </p:txBody>
      </p:sp>
      <p:sp>
        <p:nvSpPr>
          <p:cNvPr id="1280" name="Google Shape;128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1"/>
          <p:cNvSpPr/>
          <p:nvPr/>
        </p:nvSpPr>
        <p:spPr>
          <a:xfrm>
            <a:off x="3404500" y="2929175"/>
            <a:ext cx="587400" cy="587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1"/>
          <p:cNvSpPr/>
          <p:nvPr/>
        </p:nvSpPr>
        <p:spPr>
          <a:xfrm>
            <a:off x="4272350" y="2929150"/>
            <a:ext cx="587400" cy="58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51"/>
          <p:cNvSpPr/>
          <p:nvPr/>
        </p:nvSpPr>
        <p:spPr>
          <a:xfrm>
            <a:off x="5140225" y="2929150"/>
            <a:ext cx="587400" cy="58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txBox="1">
            <a:spLocks noGrp="1"/>
          </p:cNvSpPr>
          <p:nvPr>
            <p:ph type="title"/>
          </p:nvPr>
        </p:nvSpPr>
        <p:spPr>
          <a:xfrm>
            <a:off x="2084813" y="52505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URWClassico" panose="00000000000000000002" pitchFamily="2" charset="0"/>
                <a:ea typeface="URWClassico" panose="00000000000000000002" pitchFamily="2" charset="0"/>
              </a:rPr>
              <a:t>Thanks!</a:t>
            </a:r>
            <a:endParaRPr dirty="0">
              <a:latin typeface="URWClassico" panose="00000000000000000002" pitchFamily="2" charset="0"/>
              <a:ea typeface="URWClassico" panose="00000000000000000002" pitchFamily="2" charset="0"/>
            </a:endParaRPr>
          </a:p>
        </p:txBody>
      </p:sp>
      <p:sp>
        <p:nvSpPr>
          <p:cNvPr id="727" name="Google Shape;727;p51"/>
          <p:cNvSpPr txBox="1">
            <a:spLocks noGrp="1"/>
          </p:cNvSpPr>
          <p:nvPr>
            <p:ph type="subTitle" idx="1"/>
          </p:nvPr>
        </p:nvSpPr>
        <p:spPr>
          <a:xfrm>
            <a:off x="2426480" y="2047749"/>
            <a:ext cx="3764700" cy="36775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latin typeface="URWClassico" panose="00000000000000000002" pitchFamily="2" charset="0"/>
                <a:ea typeface="URWClassico" panose="00000000000000000002" pitchFamily="2" charset="0"/>
              </a:rPr>
              <a:t>Do you have any questions?</a:t>
            </a:r>
            <a:endParaRPr b="1" dirty="0">
              <a:latin typeface="URWClassico" panose="00000000000000000002" pitchFamily="2" charset="0"/>
              <a:ea typeface="URWClassico" panose="00000000000000000002" pitchFamily="2" charset="0"/>
            </a:endParaRPr>
          </a:p>
        </p:txBody>
      </p:sp>
      <p:grpSp>
        <p:nvGrpSpPr>
          <p:cNvPr id="728" name="Google Shape;728;p51"/>
          <p:cNvGrpSpPr/>
          <p:nvPr/>
        </p:nvGrpSpPr>
        <p:grpSpPr>
          <a:xfrm>
            <a:off x="3566624" y="3078985"/>
            <a:ext cx="276012" cy="275991"/>
            <a:chOff x="3368074" y="3882537"/>
            <a:chExt cx="215298" cy="215298"/>
          </a:xfrm>
        </p:grpSpPr>
        <p:sp>
          <p:nvSpPr>
            <p:cNvPr id="729" name="Google Shape;729;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51"/>
          <p:cNvGrpSpPr/>
          <p:nvPr/>
        </p:nvGrpSpPr>
        <p:grpSpPr>
          <a:xfrm>
            <a:off x="4432656" y="3097693"/>
            <a:ext cx="266790" cy="238574"/>
            <a:chOff x="3824739" y="3890112"/>
            <a:chExt cx="208105" cy="186110"/>
          </a:xfrm>
        </p:grpSpPr>
        <p:sp>
          <p:nvSpPr>
            <p:cNvPr id="733" name="Google Shape;733;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51"/>
          <p:cNvSpPr/>
          <p:nvPr/>
        </p:nvSpPr>
        <p:spPr>
          <a:xfrm>
            <a:off x="5296540" y="309793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txBox="1"/>
          <p:nvPr/>
        </p:nvSpPr>
        <p:spPr>
          <a:xfrm>
            <a:off x="2673798" y="4250325"/>
            <a:ext cx="37962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Albert Sans"/>
                <a:ea typeface="Albert Sans"/>
                <a:cs typeface="Albert Sans"/>
                <a:sym typeface="Albert Sans"/>
              </a:rPr>
              <a:t>Please keep this slide for attribution</a:t>
            </a:r>
            <a:endParaRPr sz="1000" dirty="0">
              <a:solidFill>
                <a:schemeClr val="dk1"/>
              </a:solidFill>
              <a:latin typeface="Albert Sans"/>
              <a:ea typeface="Albert Sans"/>
              <a:cs typeface="Albert Sans"/>
              <a:sym typeface="Albert Sans"/>
            </a:endParaRPr>
          </a:p>
        </p:txBody>
      </p:sp>
      <p:sp>
        <p:nvSpPr>
          <p:cNvPr id="738" name="Google Shape;738;p51"/>
          <p:cNvSpPr/>
          <p:nvPr/>
        </p:nvSpPr>
        <p:spPr>
          <a:xfrm>
            <a:off x="6191180" y="21615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 name="Google Shape;739;p51"/>
          <p:cNvCxnSpPr>
            <a:stCxn id="738" idx="6"/>
            <a:endCxn id="726" idx="3"/>
          </p:cNvCxnSpPr>
          <p:nvPr/>
        </p:nvCxnSpPr>
        <p:spPr>
          <a:xfrm rot="10800000" flipH="1">
            <a:off x="6331280" y="1054425"/>
            <a:ext cx="201600" cy="1177200"/>
          </a:xfrm>
          <a:prstGeom prst="bentConnector3">
            <a:avLst>
              <a:gd name="adj1" fmla="val 1041776"/>
            </a:avLst>
          </a:prstGeom>
          <a:noFill/>
          <a:ln w="19050" cap="flat" cmpd="sng">
            <a:solidFill>
              <a:schemeClr val="dk1"/>
            </a:solidFill>
            <a:prstDash val="solid"/>
            <a:round/>
            <a:headEnd type="none" w="med" len="med"/>
            <a:tailEnd type="stealth" w="med" len="med"/>
          </a:ln>
        </p:spPr>
      </p:cxnSp>
      <p:sp>
        <p:nvSpPr>
          <p:cNvPr id="740" name="Google Shape;740;p51"/>
          <p:cNvSpPr/>
          <p:nvPr/>
        </p:nvSpPr>
        <p:spPr>
          <a:xfrm>
            <a:off x="2317030" y="4310475"/>
            <a:ext cx="140100" cy="14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51"/>
          <p:cNvCxnSpPr>
            <a:stCxn id="740" idx="2"/>
          </p:cNvCxnSpPr>
          <p:nvPr/>
        </p:nvCxnSpPr>
        <p:spPr>
          <a:xfrm rot="10800000" flipH="1">
            <a:off x="2317030" y="2231625"/>
            <a:ext cx="109500" cy="2148900"/>
          </a:xfrm>
          <a:prstGeom prst="bentConnector3">
            <a:avLst>
              <a:gd name="adj1" fmla="val -1463566"/>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title"/>
          </p:nvPr>
        </p:nvSpPr>
        <p:spPr>
          <a:xfrm>
            <a:off x="2380200" y="2296900"/>
            <a:ext cx="4383600" cy="16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Objectives</a:t>
            </a:r>
            <a:endParaRPr sz="1800" dirty="0"/>
          </a:p>
          <a:p>
            <a:pPr marL="0" lvl="0" indent="0" algn="ctr" rtl="0">
              <a:spcBef>
                <a:spcPts val="0"/>
              </a:spcBef>
              <a:spcAft>
                <a:spcPts val="0"/>
              </a:spcAft>
              <a:buNone/>
            </a:pPr>
            <a:r>
              <a:rPr lang="en" sz="1800" dirty="0"/>
              <a:t>of the project</a:t>
            </a:r>
            <a:endParaRPr sz="1800" dirty="0"/>
          </a:p>
        </p:txBody>
      </p:sp>
      <p:sp>
        <p:nvSpPr>
          <p:cNvPr id="2" name="Google Shape;449;p32">
            <a:extLst>
              <a:ext uri="{FF2B5EF4-FFF2-40B4-BE49-F238E27FC236}">
                <a16:creationId xmlns:a16="http://schemas.microsoft.com/office/drawing/2014/main" id="{6E1AF15E-C525-267A-7A60-4D9985D63485}"/>
              </a:ext>
            </a:extLst>
          </p:cNvPr>
          <p:cNvSpPr txBox="1">
            <a:spLocks/>
          </p:cNvSpPr>
          <p:nvPr/>
        </p:nvSpPr>
        <p:spPr>
          <a:xfrm>
            <a:off x="2076236" y="539476"/>
            <a:ext cx="4991528" cy="7188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Urbanist"/>
              <a:buNone/>
              <a:defRPr sz="4000" b="0" i="0" u="none" strike="noStrike" cap="none">
                <a:solidFill>
                  <a:schemeClr val="dk1"/>
                </a:solidFill>
                <a:latin typeface="Urbanist"/>
                <a:ea typeface="Urbanist"/>
                <a:cs typeface="Urbanist"/>
                <a:sym typeface="Urbanist"/>
              </a:defRPr>
            </a:lvl1pPr>
            <a:lvl2pPr marR="0" lvl="1"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2pPr>
            <a:lvl3pPr marR="0" lvl="2"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3pPr>
            <a:lvl4pPr marR="0" lvl="3"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4pPr>
            <a:lvl5pPr marR="0" lvl="4"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5pPr>
            <a:lvl6pPr marR="0" lvl="5"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6pPr>
            <a:lvl7pPr marR="0" lvl="6"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7pPr>
            <a:lvl8pPr marR="0" lvl="7"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8pPr>
            <a:lvl9pPr marR="0" lvl="8" algn="ctr" rtl="0">
              <a:lnSpc>
                <a:spcPct val="100000"/>
              </a:lnSpc>
              <a:spcBef>
                <a:spcPts val="0"/>
              </a:spcBef>
              <a:spcAft>
                <a:spcPts val="0"/>
              </a:spcAft>
              <a:buClr>
                <a:schemeClr val="dk1"/>
              </a:buClr>
              <a:buSzPts val="3600"/>
              <a:buFont typeface="Urbanist"/>
              <a:buNone/>
              <a:defRPr sz="3600" b="0" i="0" u="none" strike="noStrike" cap="none">
                <a:solidFill>
                  <a:schemeClr val="dk1"/>
                </a:solidFill>
                <a:latin typeface="Urbanist"/>
                <a:ea typeface="Urbanist"/>
                <a:cs typeface="Urbanist"/>
                <a:sym typeface="Urbanist"/>
              </a:defRPr>
            </a:lvl9pPr>
          </a:lstStyle>
          <a:p>
            <a:r>
              <a:rPr lang="en-US" sz="3600" dirty="0">
                <a:latin typeface="URWClassico" panose="00000000000000000002" pitchFamily="2" charset="0"/>
                <a:ea typeface="URWClassico" panose="00000000000000000002" pitchFamily="2" charset="0"/>
              </a:rPr>
              <a:t>Problem Background</a:t>
            </a:r>
            <a:endParaRPr lang="en-US" dirty="0">
              <a:latin typeface="URWClassico" panose="00000000000000000002" pitchFamily="2" charset="0"/>
              <a:ea typeface="URWClassico" panose="00000000000000000002"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459" name="Google Shape;459;p33"/>
          <p:cNvSpPr txBox="1">
            <a:spLocks noGrp="1"/>
          </p:cNvSpPr>
          <p:nvPr>
            <p:ph type="body" idx="1"/>
          </p:nvPr>
        </p:nvSpPr>
        <p:spPr>
          <a:xfrm>
            <a:off x="720000" y="1122025"/>
            <a:ext cx="77040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460" name="Google Shape;460;p33"/>
          <p:cNvGraphicFramePr/>
          <p:nvPr/>
        </p:nvGraphicFramePr>
        <p:xfrm>
          <a:off x="720000" y="1691025"/>
          <a:ext cx="7704000" cy="2169150"/>
        </p:xfrm>
        <a:graphic>
          <a:graphicData uri="http://schemas.openxmlformats.org/drawingml/2006/table">
            <a:tbl>
              <a:tblPr>
                <a:noFill/>
                <a:tableStyleId>{7078640C-6B6C-4B98-98B8-4CE078F670B2}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a:solidFill>
                            <a:schemeClr val="hlink"/>
                          </a:solidFill>
                          <a:latin typeface="Urbanist"/>
                          <a:ea typeface="Urbanist"/>
                          <a:cs typeface="Urbanist"/>
                          <a:sym typeface="Urbanist"/>
                          <a:hlinkClick r:id="" action="ppaction://noaction"/>
                        </a:rPr>
                        <a:t>Fonts</a:t>
                      </a:r>
                      <a:endParaRPr sz="1200" b="1" u="sng">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900">
                          <a:solidFill>
                            <a:schemeClr val="dk1"/>
                          </a:solidFill>
                          <a:latin typeface="Albert Sans"/>
                          <a:ea typeface="Albert Sans"/>
                          <a:cs typeface="Albert Sans"/>
                          <a:sym typeface="Albert Sans"/>
                        </a:rPr>
                        <a:t>To view this template correctly in PowerPoint, download and install the fonts we used</a:t>
                      </a:r>
                      <a:endParaRPr sz="9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a:solidFill>
                            <a:schemeClr val="hlink"/>
                          </a:solidFill>
                          <a:latin typeface="Urbanist"/>
                          <a:ea typeface="Urbanist"/>
                          <a:cs typeface="Urbanist"/>
                          <a:sym typeface="Urbanist"/>
                          <a:hlinkClick r:id="rId3" action="ppaction://hlinksldjump"/>
                        </a:rPr>
                        <a:t>Used</a:t>
                      </a:r>
                      <a:r>
                        <a:rPr lang="en" sz="1200" b="1">
                          <a:solidFill>
                            <a:schemeClr val="dk1"/>
                          </a:solidFill>
                          <a:latin typeface="Urbanist"/>
                          <a:ea typeface="Urbanist"/>
                          <a:cs typeface="Urbanist"/>
                          <a:sym typeface="Urbanist"/>
                        </a:rPr>
                        <a:t> </a:t>
                      </a:r>
                      <a:r>
                        <a:rPr lang="en" sz="1200">
                          <a:solidFill>
                            <a:schemeClr val="dk1"/>
                          </a:solidFill>
                          <a:latin typeface="Urbanist Medium"/>
                          <a:ea typeface="Urbanist Medium"/>
                          <a:cs typeface="Urbanist Medium"/>
                          <a:sym typeface="Urbanist Medium"/>
                        </a:rPr>
                        <a:t>and</a:t>
                      </a:r>
                      <a:r>
                        <a:rPr lang="en" sz="1200" b="1">
                          <a:solidFill>
                            <a:schemeClr val="dk1"/>
                          </a:solidFill>
                          <a:latin typeface="Urbanist"/>
                          <a:ea typeface="Urbanist"/>
                          <a:cs typeface="Urbanist"/>
                          <a:sym typeface="Urbanist"/>
                        </a:rPr>
                        <a:t> </a:t>
                      </a:r>
                      <a:r>
                        <a:rPr lang="en" sz="1200" b="1" u="sng">
                          <a:solidFill>
                            <a:schemeClr val="hlink"/>
                          </a:solidFill>
                          <a:latin typeface="Urbanist"/>
                          <a:ea typeface="Urbanist"/>
                          <a:cs typeface="Urbanist"/>
                          <a:sym typeface="Urbanist"/>
                          <a:hlinkClick r:id="rId4" action="ppaction://hlinksldjump"/>
                        </a:rPr>
                        <a:t>alternative resources</a:t>
                      </a:r>
                      <a:endParaRPr sz="1200" b="1" u="sng">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1600"/>
                        </a:spcAft>
                        <a:buNone/>
                      </a:pPr>
                      <a:r>
                        <a:rPr lang="en" sz="900">
                          <a:solidFill>
                            <a:schemeClr val="dk1"/>
                          </a:solidFill>
                          <a:latin typeface="Albert Sans"/>
                          <a:ea typeface="Albert Sans"/>
                          <a:cs typeface="Albert Sans"/>
                          <a:sym typeface="Albert Sans"/>
                        </a:rPr>
                        <a:t>An assortment of graphic resources that are suitable for use in this presentation</a:t>
                      </a:r>
                      <a:endParaRPr sz="9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hlink"/>
                          </a:solidFill>
                          <a:latin typeface="Urbanist"/>
                          <a:ea typeface="Urbanist"/>
                          <a:cs typeface="Urbanist"/>
                          <a:sym typeface="Urbanist"/>
                          <a:hlinkClick r:id="rId5" action="ppaction://hlinksldjump"/>
                        </a:rPr>
                        <a:t>Thanks slide</a:t>
                      </a:r>
                      <a:endParaRPr sz="1200" b="1" u="sng">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900">
                          <a:solidFill>
                            <a:schemeClr val="dk1"/>
                          </a:solidFill>
                          <a:latin typeface="Albert Sans"/>
                          <a:ea typeface="Albert Sans"/>
                          <a:cs typeface="Albert Sans"/>
                          <a:sym typeface="Albert Sans"/>
                        </a:rPr>
                        <a:t>You must keep it so that proper credits for our design are given</a:t>
                      </a:r>
                      <a:endParaRPr sz="9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a:solidFill>
                            <a:schemeClr val="hlink"/>
                          </a:solidFill>
                          <a:latin typeface="Urbanist"/>
                          <a:ea typeface="Urbanist"/>
                          <a:cs typeface="Urbanist"/>
                          <a:sym typeface="Urbanist"/>
                          <a:hlinkClick r:id="" action="ppaction://noaction"/>
                        </a:rPr>
                        <a:t>Colors</a:t>
                      </a:r>
                      <a:endParaRPr sz="1200" b="1" u="sng">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900">
                          <a:solidFill>
                            <a:schemeClr val="dk1"/>
                          </a:solidFill>
                          <a:latin typeface="Albert Sans"/>
                          <a:ea typeface="Albert Sans"/>
                          <a:cs typeface="Albert Sans"/>
                          <a:sym typeface="Albert Sans"/>
                        </a:rPr>
                        <a:t>All the colors used in this presentation</a:t>
                      </a:r>
                      <a:endParaRPr sz="9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a:solidFill>
                            <a:schemeClr val="hlink"/>
                          </a:solidFill>
                          <a:latin typeface="Urbanist"/>
                          <a:ea typeface="Urbanist"/>
                          <a:cs typeface="Urbanist"/>
                          <a:sym typeface="Urbanist"/>
                          <a:hlinkClick r:id="" action="ppaction://noaction"/>
                        </a:rPr>
                        <a:t>Icons</a:t>
                      </a:r>
                      <a:r>
                        <a:rPr lang="en" sz="1200" b="1">
                          <a:solidFill>
                            <a:schemeClr val="dk1"/>
                          </a:solidFill>
                          <a:latin typeface="Urbanist"/>
                          <a:ea typeface="Urbanist"/>
                          <a:cs typeface="Urbanist"/>
                          <a:sym typeface="Urbanist"/>
                        </a:rPr>
                        <a:t> </a:t>
                      </a:r>
                      <a:r>
                        <a:rPr lang="en" sz="1200">
                          <a:solidFill>
                            <a:schemeClr val="dk1"/>
                          </a:solidFill>
                          <a:latin typeface="Urbanist Medium"/>
                          <a:ea typeface="Urbanist Medium"/>
                          <a:cs typeface="Urbanist Medium"/>
                          <a:sym typeface="Urbanist Medium"/>
                        </a:rPr>
                        <a:t>and</a:t>
                      </a:r>
                      <a:r>
                        <a:rPr lang="en" sz="1200" b="1">
                          <a:solidFill>
                            <a:schemeClr val="dk1"/>
                          </a:solidFill>
                          <a:latin typeface="Urbanist"/>
                          <a:ea typeface="Urbanist"/>
                          <a:cs typeface="Urbanist"/>
                          <a:sym typeface="Urbanist"/>
                        </a:rPr>
                        <a:t> </a:t>
                      </a:r>
                      <a:r>
                        <a:rPr lang="en" sz="1200" b="1" u="sng">
                          <a:solidFill>
                            <a:schemeClr val="hlink"/>
                          </a:solidFill>
                          <a:latin typeface="Urbanist"/>
                          <a:ea typeface="Urbanist"/>
                          <a:cs typeface="Urbanist"/>
                          <a:sym typeface="Urbanist"/>
                          <a:hlinkClick r:id="" action="ppaction://noaction"/>
                        </a:rPr>
                        <a:t>infographic resources</a:t>
                      </a:r>
                      <a:endParaRPr sz="1200" b="1" u="sng">
                        <a:solidFill>
                          <a:schemeClr val="dk1"/>
                        </a:solidFill>
                        <a:latin typeface="Urbanist"/>
                        <a:ea typeface="Urbanist"/>
                        <a:cs typeface="Urbanist"/>
                        <a:sym typeface="Urbanis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900">
                          <a:solidFill>
                            <a:schemeClr val="dk1"/>
                          </a:solidFill>
                          <a:latin typeface="Albert Sans"/>
                          <a:ea typeface="Albert Sans"/>
                          <a:cs typeface="Albert Sans"/>
                          <a:sym typeface="Albert Sans"/>
                        </a:rPr>
                        <a:t>These can be used in the template, and their size and color can be edited</a:t>
                      </a:r>
                      <a:endParaRPr sz="9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a:solidFill>
                            <a:schemeClr val="dk1"/>
                          </a:solidFill>
                          <a:latin typeface="Urbanist Medium"/>
                          <a:ea typeface="Urbanist Medium"/>
                          <a:cs typeface="Urbanist Medium"/>
                          <a:sym typeface="Urbanist Medium"/>
                        </a:rPr>
                        <a:t>Editable presentation theme </a:t>
                      </a:r>
                      <a:endParaRPr sz="1200">
                        <a:solidFill>
                          <a:schemeClr val="dk1"/>
                        </a:solidFill>
                        <a:latin typeface="Urbanist Medium"/>
                        <a:ea typeface="Urbanist Medium"/>
                        <a:cs typeface="Urbanist Medium"/>
                        <a:sym typeface="Urbanist Medium"/>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1600"/>
                        </a:spcAft>
                        <a:buNone/>
                      </a:pPr>
                      <a:r>
                        <a:rPr lang="en" sz="900">
                          <a:solidFill>
                            <a:schemeClr val="dk1"/>
                          </a:solidFill>
                          <a:latin typeface="Albert Sans"/>
                          <a:ea typeface="Albert Sans"/>
                          <a:cs typeface="Albert Sans"/>
                          <a:sym typeface="Albert Sans"/>
                        </a:rPr>
                        <a:t>You can edit the master slides easily. For more info, click </a:t>
                      </a:r>
                      <a:r>
                        <a:rPr lang="en" sz="900" b="1" u="sng">
                          <a:solidFill>
                            <a:schemeClr val="dk1"/>
                          </a:solidFill>
                          <a:latin typeface="Albert Sans"/>
                          <a:ea typeface="Albert Sans"/>
                          <a:cs typeface="Albert Sans"/>
                          <a:sym typeface="Albert Sans"/>
                          <a:hlinkClick r:id="rId6">
                            <a:extLst>
                              <a:ext uri="{A12FA001-AC4F-418D-AE19-62706E023703}">
                                <ahyp:hlinkClr xmlns:ahyp="http://schemas.microsoft.com/office/drawing/2018/hyperlinkcolor" val="tx"/>
                              </a:ext>
                            </a:extLst>
                          </a:hlinkClick>
                        </a:rPr>
                        <a:t>here</a:t>
                      </a:r>
                      <a:endParaRPr sz="9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1" name="Google Shape;461;p33"/>
          <p:cNvSpPr txBox="1"/>
          <p:nvPr/>
        </p:nvSpPr>
        <p:spPr>
          <a:xfrm>
            <a:off x="1625325" y="4127309"/>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Urbanist Medium"/>
                <a:ea typeface="Urbanist Medium"/>
                <a:cs typeface="Urbanist Medium"/>
                <a:sym typeface="Urbanist Medium"/>
              </a:rPr>
              <a:t>For more info:</a:t>
            </a:r>
            <a:br>
              <a:rPr lang="en" sz="800">
                <a:solidFill>
                  <a:schemeClr val="dk1"/>
                </a:solidFill>
                <a:latin typeface="Urbanist Medium"/>
                <a:ea typeface="Urbanist Medium"/>
                <a:cs typeface="Urbanist Medium"/>
                <a:sym typeface="Urbanist Medium"/>
              </a:rPr>
            </a:br>
            <a:r>
              <a:rPr lang="en" sz="1200" b="1" u="sng">
                <a:solidFill>
                  <a:schemeClr val="dk1"/>
                </a:solidFill>
                <a:latin typeface="Urbanist"/>
                <a:ea typeface="Urbanist"/>
                <a:cs typeface="Urbanist"/>
                <a:sym typeface="Urbanist"/>
                <a:hlinkClick r:id="rId7">
                  <a:extLst>
                    <a:ext uri="{A12FA001-AC4F-418D-AE19-62706E023703}">
                      <ahyp:hlinkClr xmlns:ahyp="http://schemas.microsoft.com/office/drawing/2018/hyperlinkcolor" val="tx"/>
                    </a:ext>
                  </a:extLst>
                </a:hlinkClick>
              </a:rPr>
              <a:t>Slidesgo</a:t>
            </a:r>
            <a:r>
              <a:rPr lang="en" sz="1200" b="1">
                <a:solidFill>
                  <a:schemeClr val="dk1"/>
                </a:solidFill>
                <a:uFill>
                  <a:noFill/>
                </a:uFill>
                <a:latin typeface="Urbanist"/>
                <a:ea typeface="Urbanist"/>
                <a:cs typeface="Urbanist"/>
                <a:sym typeface="Urbanist"/>
                <a:hlinkClick r:id="rId7">
                  <a:extLst>
                    <a:ext uri="{A12FA001-AC4F-418D-AE19-62706E023703}">
                      <ahyp:hlinkClr xmlns:ahyp="http://schemas.microsoft.com/office/drawing/2018/hyperlinkcolor" val="tx"/>
                    </a:ext>
                  </a:extLst>
                </a:hlinkClick>
              </a:rPr>
              <a:t> </a:t>
            </a:r>
            <a:r>
              <a:rPr lang="en" sz="1200" b="1">
                <a:solidFill>
                  <a:schemeClr val="dk1"/>
                </a:solidFill>
                <a:latin typeface="Urbanist"/>
                <a:ea typeface="Urbanist"/>
                <a:cs typeface="Urbanist"/>
                <a:sym typeface="Urbanist"/>
              </a:rPr>
              <a:t>| </a:t>
            </a:r>
            <a:r>
              <a:rPr lang="en" sz="1200" b="1" u="sng">
                <a:solidFill>
                  <a:schemeClr val="dk1"/>
                </a:solidFill>
                <a:latin typeface="Urbanist"/>
                <a:ea typeface="Urbanist"/>
                <a:cs typeface="Urbanist"/>
                <a:sym typeface="Urbanist"/>
                <a:hlinkClick r:id="rId8">
                  <a:extLst>
                    <a:ext uri="{A12FA001-AC4F-418D-AE19-62706E023703}">
                      <ahyp:hlinkClr xmlns:ahyp="http://schemas.microsoft.com/office/drawing/2018/hyperlinkcolor" val="tx"/>
                    </a:ext>
                  </a:extLst>
                </a:hlinkClick>
              </a:rPr>
              <a:t>Blog</a:t>
            </a:r>
            <a:r>
              <a:rPr lang="en" sz="1200" b="1">
                <a:solidFill>
                  <a:schemeClr val="dk1"/>
                </a:solidFill>
                <a:latin typeface="Urbanist"/>
                <a:ea typeface="Urbanist"/>
                <a:cs typeface="Urbanist"/>
                <a:sym typeface="Urbanist"/>
              </a:rPr>
              <a:t> | </a:t>
            </a:r>
            <a:r>
              <a:rPr lang="en" sz="1200" b="1" u="sng">
                <a:solidFill>
                  <a:schemeClr val="hlink"/>
                </a:solidFill>
                <a:latin typeface="Urbanist"/>
                <a:ea typeface="Urbanist"/>
                <a:cs typeface="Urbanist"/>
                <a:sym typeface="Urbanist"/>
                <a:hlinkClick r:id="rId9"/>
              </a:rPr>
              <a:t>FAQ</a:t>
            </a:r>
            <a:r>
              <a:rPr lang="en" sz="1200" b="1" u="sng">
                <a:solidFill>
                  <a:schemeClr val="dk1"/>
                </a:solidFill>
                <a:latin typeface="Urbanist"/>
                <a:ea typeface="Urbanist"/>
                <a:cs typeface="Urbanist"/>
                <a:sym typeface="Urbanist"/>
              </a:rPr>
              <a:t>s</a:t>
            </a:r>
            <a:endParaRPr sz="1200" b="1" u="sng">
              <a:solidFill>
                <a:schemeClr val="dk1"/>
              </a:solidFill>
              <a:latin typeface="Urbanist"/>
              <a:ea typeface="Urbanist"/>
              <a:cs typeface="Urbanist"/>
              <a:sym typeface="Urbanist"/>
            </a:endParaRPr>
          </a:p>
        </p:txBody>
      </p:sp>
      <p:sp>
        <p:nvSpPr>
          <p:cNvPr id="462" name="Google Shape;462;p33"/>
          <p:cNvSpPr txBox="1"/>
          <p:nvPr/>
        </p:nvSpPr>
        <p:spPr>
          <a:xfrm>
            <a:off x="4272063" y="4127300"/>
            <a:ext cx="3246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You can visit our sister projects:</a:t>
            </a:r>
            <a:br>
              <a:rPr lang="en" sz="800" b="1">
                <a:solidFill>
                  <a:schemeClr val="dk1"/>
                </a:solidFill>
                <a:latin typeface="Anaheim"/>
                <a:ea typeface="Anaheim"/>
                <a:cs typeface="Anaheim"/>
                <a:sym typeface="Anaheim"/>
              </a:rPr>
            </a:br>
            <a:r>
              <a:rPr lang="en" sz="1200" b="1" u="sng">
                <a:solidFill>
                  <a:schemeClr val="dk1"/>
                </a:solidFill>
                <a:latin typeface="Urbanist"/>
                <a:ea typeface="Urbanist"/>
                <a:cs typeface="Urbanist"/>
                <a:sym typeface="Urbanist"/>
                <a:hlinkClick r:id="rId10">
                  <a:extLst>
                    <a:ext uri="{A12FA001-AC4F-418D-AE19-62706E023703}">
                      <ahyp:hlinkClr xmlns:ahyp="http://schemas.microsoft.com/office/drawing/2018/hyperlinkcolor" val="tx"/>
                    </a:ext>
                  </a:extLst>
                </a:hlinkClick>
              </a:rPr>
              <a:t>Freepik</a:t>
            </a:r>
            <a:r>
              <a:rPr lang="en" sz="1200" b="1">
                <a:solidFill>
                  <a:schemeClr val="dk1"/>
                </a:solidFill>
                <a:latin typeface="Urbanist"/>
                <a:ea typeface="Urbanist"/>
                <a:cs typeface="Urbanist"/>
                <a:sym typeface="Urbanist"/>
              </a:rPr>
              <a:t> | </a:t>
            </a:r>
            <a:r>
              <a:rPr lang="en" sz="1200" b="1" u="sng">
                <a:solidFill>
                  <a:schemeClr val="dk1"/>
                </a:solidFill>
                <a:latin typeface="Urbanist"/>
                <a:ea typeface="Urbanist"/>
                <a:cs typeface="Urbanist"/>
                <a:sym typeface="Urbanist"/>
                <a:hlinkClick r:id="rId11">
                  <a:extLst>
                    <a:ext uri="{A12FA001-AC4F-418D-AE19-62706E023703}">
                      <ahyp:hlinkClr xmlns:ahyp="http://schemas.microsoft.com/office/drawing/2018/hyperlinkcolor" val="tx"/>
                    </a:ext>
                  </a:extLst>
                </a:hlinkClick>
              </a:rPr>
              <a:t>Flaticon</a:t>
            </a:r>
            <a:r>
              <a:rPr lang="en" sz="1200" b="1">
                <a:solidFill>
                  <a:schemeClr val="dk1"/>
                </a:solidFill>
                <a:latin typeface="Urbanist"/>
                <a:ea typeface="Urbanist"/>
                <a:cs typeface="Urbanist"/>
                <a:sym typeface="Urbanist"/>
              </a:rPr>
              <a:t> | </a:t>
            </a:r>
            <a:r>
              <a:rPr lang="en" sz="1200" b="1" u="sng">
                <a:solidFill>
                  <a:schemeClr val="dk1"/>
                </a:solidFill>
                <a:latin typeface="Urbanist"/>
                <a:ea typeface="Urbanist"/>
                <a:cs typeface="Urbanist"/>
                <a:sym typeface="Urbanist"/>
                <a:hlinkClick r:id="rId12">
                  <a:extLst>
                    <a:ext uri="{A12FA001-AC4F-418D-AE19-62706E023703}">
                      <ahyp:hlinkClr xmlns:ahyp="http://schemas.microsoft.com/office/drawing/2018/hyperlinkcolor" val="tx"/>
                    </a:ext>
                  </a:extLst>
                </a:hlinkClick>
              </a:rPr>
              <a:t>Storyset</a:t>
            </a:r>
            <a:r>
              <a:rPr lang="en" sz="1200" b="1">
                <a:solidFill>
                  <a:schemeClr val="dk1"/>
                </a:solidFill>
                <a:latin typeface="Urbanist"/>
                <a:ea typeface="Urbanist"/>
                <a:cs typeface="Urbanist"/>
                <a:sym typeface="Urbanist"/>
              </a:rPr>
              <a:t> | </a:t>
            </a:r>
            <a:r>
              <a:rPr lang="en" sz="1200" b="1" u="sng">
                <a:solidFill>
                  <a:schemeClr val="dk1"/>
                </a:solidFill>
                <a:latin typeface="Urbanist"/>
                <a:ea typeface="Urbanist"/>
                <a:cs typeface="Urbanist"/>
                <a:sym typeface="Urbanist"/>
                <a:hlinkClick r:id="rId13">
                  <a:extLst>
                    <a:ext uri="{A12FA001-AC4F-418D-AE19-62706E023703}">
                      <ahyp:hlinkClr xmlns:ahyp="http://schemas.microsoft.com/office/drawing/2018/hyperlinkcolor" val="tx"/>
                    </a:ext>
                  </a:extLst>
                </a:hlinkClick>
              </a:rPr>
              <a:t>Wepik</a:t>
            </a:r>
            <a:r>
              <a:rPr lang="en" sz="1200" b="1">
                <a:solidFill>
                  <a:schemeClr val="dk1"/>
                </a:solidFill>
                <a:uFill>
                  <a:noFill/>
                </a:uFill>
                <a:latin typeface="Urbanist"/>
                <a:ea typeface="Urbanist"/>
                <a:cs typeface="Urbanist"/>
                <a:sym typeface="Urbanist"/>
                <a:hlinkClick r:id="rId13">
                  <a:extLst>
                    <a:ext uri="{A12FA001-AC4F-418D-AE19-62706E023703}">
                      <ahyp:hlinkClr xmlns:ahyp="http://schemas.microsoft.com/office/drawing/2018/hyperlinkcolor" val="tx"/>
                    </a:ext>
                  </a:extLst>
                </a:hlinkClick>
              </a:rPr>
              <a:t> </a:t>
            </a:r>
            <a:r>
              <a:rPr lang="en" sz="1200" b="1">
                <a:solidFill>
                  <a:schemeClr val="dk1"/>
                </a:solidFill>
                <a:latin typeface="Urbanist"/>
                <a:ea typeface="Urbanist"/>
                <a:cs typeface="Urbanist"/>
                <a:sym typeface="Urbanist"/>
              </a:rPr>
              <a:t>| </a:t>
            </a:r>
            <a:r>
              <a:rPr lang="en" sz="1200" b="1" u="sng">
                <a:solidFill>
                  <a:schemeClr val="dk1"/>
                </a:solidFill>
                <a:latin typeface="Urbanist"/>
                <a:ea typeface="Urbanist"/>
                <a:cs typeface="Urbanist"/>
                <a:sym typeface="Urbanist"/>
                <a:hlinkClick r:id="rId14">
                  <a:extLst>
                    <a:ext uri="{A12FA001-AC4F-418D-AE19-62706E023703}">
                      <ahyp:hlinkClr xmlns:ahyp="http://schemas.microsoft.com/office/drawing/2018/hyperlinkcolor" val="tx"/>
                    </a:ext>
                  </a:extLst>
                </a:hlinkClick>
              </a:rPr>
              <a:t>Videvo</a:t>
            </a:r>
            <a:endParaRPr sz="1200" b="1">
              <a:solidFill>
                <a:schemeClr val="dk1"/>
              </a:solidFill>
              <a:latin typeface="Urbanist"/>
              <a:ea typeface="Urbanist"/>
              <a:cs typeface="Urbanist"/>
              <a:sym typeface="Urbani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4"/>
          <p:cNvSpPr txBox="1">
            <a:spLocks noGrp="1"/>
          </p:cNvSpPr>
          <p:nvPr>
            <p:ph type="title"/>
          </p:nvPr>
        </p:nvSpPr>
        <p:spPr>
          <a:xfrm>
            <a:off x="670325"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Urbanist"/>
                <a:ea typeface="Urbanist"/>
                <a:cs typeface="Urbanist"/>
                <a:sym typeface="Urbanist"/>
              </a:rPr>
              <a:t>Table of contents</a:t>
            </a:r>
            <a:endParaRPr>
              <a:latin typeface="Urbanist"/>
              <a:ea typeface="Urbanist"/>
              <a:cs typeface="Urbanist"/>
              <a:sym typeface="Urbanist"/>
            </a:endParaRPr>
          </a:p>
        </p:txBody>
      </p:sp>
      <p:sp>
        <p:nvSpPr>
          <p:cNvPr id="468" name="Google Shape;468;p34"/>
          <p:cNvSpPr txBox="1">
            <a:spLocks noGrp="1"/>
          </p:cNvSpPr>
          <p:nvPr>
            <p:ph type="title" idx="2"/>
          </p:nvPr>
        </p:nvSpPr>
        <p:spPr>
          <a:xfrm>
            <a:off x="720000" y="1133200"/>
            <a:ext cx="1471200" cy="9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9" name="Google Shape;469;p34"/>
          <p:cNvSpPr txBox="1">
            <a:spLocks noGrp="1"/>
          </p:cNvSpPr>
          <p:nvPr>
            <p:ph type="title" idx="3"/>
          </p:nvPr>
        </p:nvSpPr>
        <p:spPr>
          <a:xfrm>
            <a:off x="720000" y="2833147"/>
            <a:ext cx="1471200" cy="9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70" name="Google Shape;470;p34"/>
          <p:cNvSpPr txBox="1">
            <a:spLocks noGrp="1"/>
          </p:cNvSpPr>
          <p:nvPr>
            <p:ph type="title" idx="4"/>
          </p:nvPr>
        </p:nvSpPr>
        <p:spPr>
          <a:xfrm>
            <a:off x="3306000" y="1133200"/>
            <a:ext cx="1471200" cy="9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1" name="Google Shape;471;p34"/>
          <p:cNvSpPr txBox="1">
            <a:spLocks noGrp="1"/>
          </p:cNvSpPr>
          <p:nvPr>
            <p:ph type="title" idx="5"/>
          </p:nvPr>
        </p:nvSpPr>
        <p:spPr>
          <a:xfrm>
            <a:off x="3306000" y="2832851"/>
            <a:ext cx="1471200" cy="9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72" name="Google Shape;472;p34"/>
          <p:cNvSpPr txBox="1">
            <a:spLocks noGrp="1"/>
          </p:cNvSpPr>
          <p:nvPr>
            <p:ph type="title" idx="6"/>
          </p:nvPr>
        </p:nvSpPr>
        <p:spPr>
          <a:xfrm>
            <a:off x="5892000" y="1133200"/>
            <a:ext cx="1471200" cy="9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73" name="Google Shape;473;p34"/>
          <p:cNvSpPr txBox="1">
            <a:spLocks noGrp="1"/>
          </p:cNvSpPr>
          <p:nvPr>
            <p:ph type="title" idx="7"/>
          </p:nvPr>
        </p:nvSpPr>
        <p:spPr>
          <a:xfrm>
            <a:off x="5892000" y="2832850"/>
            <a:ext cx="1471200" cy="9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74" name="Google Shape;474;p34"/>
          <p:cNvSpPr txBox="1">
            <a:spLocks noGrp="1"/>
          </p:cNvSpPr>
          <p:nvPr>
            <p:ph type="subTitle" idx="1"/>
          </p:nvPr>
        </p:nvSpPr>
        <p:spPr>
          <a:xfrm>
            <a:off x="720000" y="2043075"/>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475" name="Google Shape;475;p34"/>
          <p:cNvSpPr txBox="1">
            <a:spLocks noGrp="1"/>
          </p:cNvSpPr>
          <p:nvPr>
            <p:ph type="subTitle" idx="8"/>
          </p:nvPr>
        </p:nvSpPr>
        <p:spPr>
          <a:xfrm>
            <a:off x="3306000" y="2043075"/>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76" name="Google Shape;476;p34"/>
          <p:cNvSpPr txBox="1">
            <a:spLocks noGrp="1"/>
          </p:cNvSpPr>
          <p:nvPr>
            <p:ph type="subTitle" idx="9"/>
          </p:nvPr>
        </p:nvSpPr>
        <p:spPr>
          <a:xfrm>
            <a:off x="5892000" y="2043075"/>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a:t>
            </a:r>
            <a:endParaRPr/>
          </a:p>
        </p:txBody>
      </p:sp>
      <p:sp>
        <p:nvSpPr>
          <p:cNvPr id="477" name="Google Shape;477;p34"/>
          <p:cNvSpPr txBox="1">
            <a:spLocks noGrp="1"/>
          </p:cNvSpPr>
          <p:nvPr>
            <p:ph type="subTitle" idx="13"/>
          </p:nvPr>
        </p:nvSpPr>
        <p:spPr>
          <a:xfrm>
            <a:off x="720000" y="3746600"/>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Solutions</a:t>
            </a:r>
            <a:endParaRPr/>
          </a:p>
        </p:txBody>
      </p:sp>
      <p:sp>
        <p:nvSpPr>
          <p:cNvPr id="478" name="Google Shape;478;p34"/>
          <p:cNvSpPr txBox="1">
            <a:spLocks noGrp="1"/>
          </p:cNvSpPr>
          <p:nvPr>
            <p:ph type="subTitle" idx="14"/>
          </p:nvPr>
        </p:nvSpPr>
        <p:spPr>
          <a:xfrm>
            <a:off x="3306000" y="3746600"/>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Communication plan</a:t>
            </a:r>
            <a:endParaRPr/>
          </a:p>
        </p:txBody>
      </p:sp>
      <p:sp>
        <p:nvSpPr>
          <p:cNvPr id="479" name="Google Shape;479;p34"/>
          <p:cNvSpPr txBox="1">
            <a:spLocks noGrp="1"/>
          </p:cNvSpPr>
          <p:nvPr>
            <p:ph type="subTitle" idx="15"/>
          </p:nvPr>
        </p:nvSpPr>
        <p:spPr>
          <a:xfrm>
            <a:off x="5892000" y="3746600"/>
            <a:ext cx="2532000" cy="7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5"/>
          <p:cNvSpPr txBox="1">
            <a:spLocks noGrp="1"/>
          </p:cNvSpPr>
          <p:nvPr>
            <p:ph type="title"/>
          </p:nvPr>
        </p:nvSpPr>
        <p:spPr>
          <a:xfrm>
            <a:off x="713225" y="842938"/>
            <a:ext cx="4294800" cy="109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85" name="Google Shape;485;p35"/>
          <p:cNvSpPr txBox="1">
            <a:spLocks noGrp="1"/>
          </p:cNvSpPr>
          <p:nvPr>
            <p:ph type="subTitle" idx="1"/>
          </p:nvPr>
        </p:nvSpPr>
        <p:spPr>
          <a:xfrm>
            <a:off x="713225" y="2002263"/>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Creating a project proposal can be done in five steps:</a:t>
            </a:r>
            <a:endParaRPr dirty="0"/>
          </a:p>
          <a:p>
            <a:pPr marL="457200" lvl="0" indent="-304800" algn="l" rtl="0">
              <a:spcBef>
                <a:spcPts val="1000"/>
              </a:spcBef>
              <a:spcAft>
                <a:spcPts val="0"/>
              </a:spcAft>
              <a:buSzPts val="1200"/>
              <a:buAutoNum type="arabicPeriod"/>
            </a:pPr>
            <a:r>
              <a:rPr lang="en" dirty="0"/>
              <a:t>Define the project objectives and timeline</a:t>
            </a:r>
            <a:endParaRPr dirty="0"/>
          </a:p>
          <a:p>
            <a:pPr marL="457200" lvl="0" indent="-304800" algn="l" rtl="0">
              <a:spcBef>
                <a:spcPts val="0"/>
              </a:spcBef>
              <a:spcAft>
                <a:spcPts val="0"/>
              </a:spcAft>
              <a:buSzPts val="1200"/>
              <a:buAutoNum type="arabicPeriod"/>
            </a:pPr>
            <a:r>
              <a:rPr lang="en" dirty="0"/>
              <a:t>Identify resources needed to complete the project</a:t>
            </a:r>
            <a:endParaRPr dirty="0"/>
          </a:p>
          <a:p>
            <a:pPr marL="457200" lvl="0" indent="-304800" algn="l" rtl="0">
              <a:spcBef>
                <a:spcPts val="0"/>
              </a:spcBef>
              <a:spcAft>
                <a:spcPts val="0"/>
              </a:spcAft>
              <a:buSzPts val="1200"/>
              <a:buAutoNum type="arabicPeriod"/>
            </a:pPr>
            <a:r>
              <a:rPr lang="en" dirty="0"/>
              <a:t>Develop a budget for the project and estimate any potential risks associated with it</a:t>
            </a:r>
            <a:endParaRPr dirty="0"/>
          </a:p>
          <a:p>
            <a:pPr marL="457200" lvl="0" indent="-304800" algn="l" rtl="0">
              <a:spcBef>
                <a:spcPts val="0"/>
              </a:spcBef>
              <a:spcAft>
                <a:spcPts val="0"/>
              </a:spcAft>
              <a:buSzPts val="1200"/>
              <a:buAutoNum type="arabicPeriod"/>
            </a:pPr>
            <a:r>
              <a:rPr lang="en" dirty="0"/>
              <a:t>Write down your proposed solution and provide supporting documents or evidence that prove its feasibility if necessary</a:t>
            </a:r>
            <a:endParaRPr dirty="0"/>
          </a:p>
          <a:p>
            <a:pPr marL="457200" lvl="0" indent="-304800" algn="l" rtl="0">
              <a:spcBef>
                <a:spcPts val="0"/>
              </a:spcBef>
              <a:spcAft>
                <a:spcPts val="0"/>
              </a:spcAft>
              <a:buSzPts val="1200"/>
              <a:buAutoNum type="arabicPeriod"/>
            </a:pPr>
            <a:r>
              <a:rPr lang="en" dirty="0"/>
              <a:t>Develop a communication plan to ensure key stakeholders are kept informed of progress throughout the entire process</a:t>
            </a:r>
            <a:endParaRPr dirty="0"/>
          </a:p>
        </p:txBody>
      </p:sp>
      <p:pic>
        <p:nvPicPr>
          <p:cNvPr id="5" name="Picture Placeholder 4">
            <a:extLst>
              <a:ext uri="{FF2B5EF4-FFF2-40B4-BE49-F238E27FC236}">
                <a16:creationId xmlns:a16="http://schemas.microsoft.com/office/drawing/2014/main" id="{F639E3A6-91B5-A091-4B69-2458C075686A}"/>
              </a:ext>
            </a:extLst>
          </p:cNvPr>
          <p:cNvPicPr>
            <a:picLocks noGrp="1" noChangeAspect="1"/>
          </p:cNvPicPr>
          <p:nvPr>
            <p:ph type="pic" idx="2"/>
          </p:nvPr>
        </p:nvPicPr>
        <p:blipFill>
          <a:blip r:embed="rId3"/>
          <a:srcRect l="24373" r="24373"/>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subTitle" idx="4"/>
          </p:nvPr>
        </p:nvSpPr>
        <p:spPr>
          <a:xfrm>
            <a:off x="5075535" y="1885170"/>
            <a:ext cx="2505600" cy="7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98" name="Google Shape;49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Objectives</a:t>
            </a:r>
            <a:endParaRPr/>
          </a:p>
        </p:txBody>
      </p:sp>
      <p:sp>
        <p:nvSpPr>
          <p:cNvPr id="499" name="Google Shape;499;p37"/>
          <p:cNvSpPr txBox="1">
            <a:spLocks noGrp="1"/>
          </p:cNvSpPr>
          <p:nvPr>
            <p:ph type="subTitle" idx="1"/>
          </p:nvPr>
        </p:nvSpPr>
        <p:spPr>
          <a:xfrm>
            <a:off x="5075535" y="2669674"/>
            <a:ext cx="2505600" cy="15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500" name="Google Shape;500;p37"/>
          <p:cNvSpPr txBox="1">
            <a:spLocks noGrp="1"/>
          </p:cNvSpPr>
          <p:nvPr>
            <p:ph type="subTitle" idx="2"/>
          </p:nvPr>
        </p:nvSpPr>
        <p:spPr>
          <a:xfrm>
            <a:off x="1562875" y="2669674"/>
            <a:ext cx="2505600" cy="15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501" name="Google Shape;501;p37"/>
          <p:cNvSpPr txBox="1">
            <a:spLocks noGrp="1"/>
          </p:cNvSpPr>
          <p:nvPr>
            <p:ph type="subTitle" idx="3"/>
          </p:nvPr>
        </p:nvSpPr>
        <p:spPr>
          <a:xfrm>
            <a:off x="1562875" y="1885170"/>
            <a:ext cx="2505600" cy="7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grpSp>
        <p:nvGrpSpPr>
          <p:cNvPr id="502" name="Google Shape;502;p37"/>
          <p:cNvGrpSpPr/>
          <p:nvPr/>
        </p:nvGrpSpPr>
        <p:grpSpPr>
          <a:xfrm>
            <a:off x="1669523" y="1460618"/>
            <a:ext cx="382353" cy="330797"/>
            <a:chOff x="1012587" y="1068141"/>
            <a:chExt cx="382353" cy="330797"/>
          </a:xfrm>
        </p:grpSpPr>
        <p:sp>
          <p:nvSpPr>
            <p:cNvPr id="503" name="Google Shape;503;p37"/>
            <p:cNvSpPr/>
            <p:nvPr/>
          </p:nvSpPr>
          <p:spPr>
            <a:xfrm>
              <a:off x="1012587" y="1068141"/>
              <a:ext cx="382353" cy="330797"/>
            </a:xfrm>
            <a:custGeom>
              <a:avLst/>
              <a:gdLst/>
              <a:ahLst/>
              <a:cxnLst/>
              <a:rect l="l" t="t" r="r" b="b"/>
              <a:pathLst>
                <a:path w="13290" h="11498" extrusionOk="0">
                  <a:moveTo>
                    <a:pt x="1792" y="2539"/>
                  </a:moveTo>
                  <a:lnTo>
                    <a:pt x="1792" y="3584"/>
                  </a:lnTo>
                  <a:lnTo>
                    <a:pt x="1107" y="3584"/>
                  </a:lnTo>
                  <a:lnTo>
                    <a:pt x="1107" y="2539"/>
                  </a:lnTo>
                  <a:close/>
                  <a:moveTo>
                    <a:pt x="12184" y="2539"/>
                  </a:moveTo>
                  <a:lnTo>
                    <a:pt x="12184" y="3584"/>
                  </a:lnTo>
                  <a:lnTo>
                    <a:pt x="11498" y="3584"/>
                  </a:lnTo>
                  <a:lnTo>
                    <a:pt x="11498" y="2539"/>
                  </a:lnTo>
                  <a:close/>
                  <a:moveTo>
                    <a:pt x="6450" y="5406"/>
                  </a:moveTo>
                  <a:lnTo>
                    <a:pt x="6450" y="5733"/>
                  </a:lnTo>
                  <a:lnTo>
                    <a:pt x="2899" y="5733"/>
                  </a:lnTo>
                  <a:lnTo>
                    <a:pt x="2899" y="5406"/>
                  </a:lnTo>
                  <a:close/>
                  <a:moveTo>
                    <a:pt x="8242" y="5406"/>
                  </a:moveTo>
                  <a:lnTo>
                    <a:pt x="8242" y="5733"/>
                  </a:lnTo>
                  <a:lnTo>
                    <a:pt x="6840" y="5733"/>
                  </a:lnTo>
                  <a:lnTo>
                    <a:pt x="6840" y="5406"/>
                  </a:lnTo>
                  <a:close/>
                  <a:moveTo>
                    <a:pt x="10393" y="5406"/>
                  </a:moveTo>
                  <a:lnTo>
                    <a:pt x="10393" y="5733"/>
                  </a:lnTo>
                  <a:lnTo>
                    <a:pt x="9348" y="5733"/>
                  </a:lnTo>
                  <a:lnTo>
                    <a:pt x="9348" y="5406"/>
                  </a:lnTo>
                  <a:close/>
                  <a:moveTo>
                    <a:pt x="12184" y="5406"/>
                  </a:moveTo>
                  <a:lnTo>
                    <a:pt x="12184" y="5733"/>
                  </a:lnTo>
                  <a:lnTo>
                    <a:pt x="10781" y="5733"/>
                  </a:lnTo>
                  <a:lnTo>
                    <a:pt x="10781" y="5406"/>
                  </a:lnTo>
                  <a:close/>
                  <a:moveTo>
                    <a:pt x="8242" y="6123"/>
                  </a:moveTo>
                  <a:lnTo>
                    <a:pt x="8242" y="6450"/>
                  </a:lnTo>
                  <a:lnTo>
                    <a:pt x="2899" y="6450"/>
                  </a:lnTo>
                  <a:lnTo>
                    <a:pt x="2899" y="6123"/>
                  </a:lnTo>
                  <a:close/>
                  <a:moveTo>
                    <a:pt x="12184" y="6122"/>
                  </a:moveTo>
                  <a:lnTo>
                    <a:pt x="12184" y="6123"/>
                  </a:lnTo>
                  <a:lnTo>
                    <a:pt x="12184" y="6450"/>
                  </a:lnTo>
                  <a:lnTo>
                    <a:pt x="9348" y="6450"/>
                  </a:lnTo>
                  <a:lnTo>
                    <a:pt x="9348" y="6122"/>
                  </a:lnTo>
                  <a:close/>
                  <a:moveTo>
                    <a:pt x="2509" y="5406"/>
                  </a:moveTo>
                  <a:lnTo>
                    <a:pt x="2509" y="7166"/>
                  </a:lnTo>
                  <a:lnTo>
                    <a:pt x="1107" y="7166"/>
                  </a:lnTo>
                  <a:lnTo>
                    <a:pt x="1107" y="5406"/>
                  </a:lnTo>
                  <a:close/>
                  <a:moveTo>
                    <a:pt x="3584" y="6840"/>
                  </a:moveTo>
                  <a:lnTo>
                    <a:pt x="3584" y="7166"/>
                  </a:lnTo>
                  <a:lnTo>
                    <a:pt x="2899" y="7166"/>
                  </a:lnTo>
                  <a:lnTo>
                    <a:pt x="2899" y="6840"/>
                  </a:lnTo>
                  <a:close/>
                  <a:moveTo>
                    <a:pt x="6450" y="6840"/>
                  </a:moveTo>
                  <a:lnTo>
                    <a:pt x="6450" y="7166"/>
                  </a:lnTo>
                  <a:lnTo>
                    <a:pt x="3973" y="7166"/>
                  </a:lnTo>
                  <a:lnTo>
                    <a:pt x="3973" y="6840"/>
                  </a:lnTo>
                  <a:close/>
                  <a:moveTo>
                    <a:pt x="8242" y="6840"/>
                  </a:moveTo>
                  <a:lnTo>
                    <a:pt x="8242" y="7166"/>
                  </a:lnTo>
                  <a:lnTo>
                    <a:pt x="6840" y="7166"/>
                  </a:lnTo>
                  <a:lnTo>
                    <a:pt x="6840" y="6840"/>
                  </a:lnTo>
                  <a:close/>
                  <a:moveTo>
                    <a:pt x="8959" y="5406"/>
                  </a:moveTo>
                  <a:lnTo>
                    <a:pt x="8959" y="7166"/>
                  </a:lnTo>
                  <a:lnTo>
                    <a:pt x="8632" y="7166"/>
                  </a:lnTo>
                  <a:lnTo>
                    <a:pt x="8632" y="5406"/>
                  </a:lnTo>
                  <a:close/>
                  <a:moveTo>
                    <a:pt x="12184" y="6840"/>
                  </a:moveTo>
                  <a:lnTo>
                    <a:pt x="12184" y="7166"/>
                  </a:lnTo>
                  <a:lnTo>
                    <a:pt x="9348" y="7166"/>
                  </a:lnTo>
                  <a:lnTo>
                    <a:pt x="9348" y="6840"/>
                  </a:lnTo>
                  <a:close/>
                  <a:moveTo>
                    <a:pt x="12391" y="389"/>
                  </a:moveTo>
                  <a:cubicBezTo>
                    <a:pt x="12672" y="389"/>
                    <a:pt x="12901" y="617"/>
                    <a:pt x="12901" y="899"/>
                  </a:cubicBezTo>
                  <a:lnTo>
                    <a:pt x="12901" y="7166"/>
                  </a:lnTo>
                  <a:lnTo>
                    <a:pt x="12573" y="7166"/>
                  </a:lnTo>
                  <a:lnTo>
                    <a:pt x="12573" y="911"/>
                  </a:lnTo>
                  <a:cubicBezTo>
                    <a:pt x="12573" y="804"/>
                    <a:pt x="12486" y="717"/>
                    <a:pt x="12379" y="717"/>
                  </a:cubicBezTo>
                  <a:lnTo>
                    <a:pt x="3473" y="717"/>
                  </a:lnTo>
                  <a:cubicBezTo>
                    <a:pt x="3365" y="717"/>
                    <a:pt x="3278" y="804"/>
                    <a:pt x="3278" y="911"/>
                  </a:cubicBezTo>
                  <a:cubicBezTo>
                    <a:pt x="3278" y="1019"/>
                    <a:pt x="3365" y="1105"/>
                    <a:pt x="3473" y="1105"/>
                  </a:cubicBezTo>
                  <a:lnTo>
                    <a:pt x="12184" y="1105"/>
                  </a:lnTo>
                  <a:lnTo>
                    <a:pt x="12184" y="2150"/>
                  </a:lnTo>
                  <a:lnTo>
                    <a:pt x="11331" y="2150"/>
                  </a:lnTo>
                  <a:cubicBezTo>
                    <a:pt x="11208" y="2150"/>
                    <a:pt x="11109" y="2250"/>
                    <a:pt x="11109" y="2373"/>
                  </a:cubicBezTo>
                  <a:lnTo>
                    <a:pt x="11109" y="3750"/>
                  </a:lnTo>
                  <a:cubicBezTo>
                    <a:pt x="11109" y="3872"/>
                    <a:pt x="11208" y="3972"/>
                    <a:pt x="11331" y="3972"/>
                  </a:cubicBezTo>
                  <a:lnTo>
                    <a:pt x="12184" y="3972"/>
                  </a:lnTo>
                  <a:lnTo>
                    <a:pt x="12184" y="5017"/>
                  </a:lnTo>
                  <a:lnTo>
                    <a:pt x="1107" y="5017"/>
                  </a:lnTo>
                  <a:lnTo>
                    <a:pt x="1107" y="3972"/>
                  </a:lnTo>
                  <a:lnTo>
                    <a:pt x="1959" y="3972"/>
                  </a:lnTo>
                  <a:cubicBezTo>
                    <a:pt x="2082" y="3972"/>
                    <a:pt x="2181" y="3872"/>
                    <a:pt x="2181" y="3750"/>
                  </a:cubicBezTo>
                  <a:lnTo>
                    <a:pt x="2181" y="2373"/>
                  </a:lnTo>
                  <a:cubicBezTo>
                    <a:pt x="2181" y="2250"/>
                    <a:pt x="2082" y="2150"/>
                    <a:pt x="1959" y="2150"/>
                  </a:cubicBezTo>
                  <a:lnTo>
                    <a:pt x="1107" y="2150"/>
                  </a:lnTo>
                  <a:lnTo>
                    <a:pt x="1107" y="1105"/>
                  </a:lnTo>
                  <a:lnTo>
                    <a:pt x="2564" y="1105"/>
                  </a:lnTo>
                  <a:cubicBezTo>
                    <a:pt x="2671" y="1105"/>
                    <a:pt x="2758" y="1019"/>
                    <a:pt x="2758" y="911"/>
                  </a:cubicBezTo>
                  <a:cubicBezTo>
                    <a:pt x="2758" y="804"/>
                    <a:pt x="2671" y="717"/>
                    <a:pt x="2564" y="717"/>
                  </a:cubicBezTo>
                  <a:lnTo>
                    <a:pt x="912" y="717"/>
                  </a:lnTo>
                  <a:cubicBezTo>
                    <a:pt x="804" y="717"/>
                    <a:pt x="717" y="804"/>
                    <a:pt x="717" y="911"/>
                  </a:cubicBezTo>
                  <a:lnTo>
                    <a:pt x="717" y="7166"/>
                  </a:lnTo>
                  <a:lnTo>
                    <a:pt x="389" y="7166"/>
                  </a:lnTo>
                  <a:lnTo>
                    <a:pt x="389" y="899"/>
                  </a:lnTo>
                  <a:cubicBezTo>
                    <a:pt x="389" y="617"/>
                    <a:pt x="618" y="389"/>
                    <a:pt x="899" y="389"/>
                  </a:cubicBezTo>
                  <a:close/>
                  <a:moveTo>
                    <a:pt x="7226" y="8989"/>
                  </a:moveTo>
                  <a:lnTo>
                    <a:pt x="7788" y="10392"/>
                  </a:lnTo>
                  <a:lnTo>
                    <a:pt x="5503" y="10392"/>
                  </a:lnTo>
                  <a:lnTo>
                    <a:pt x="6066" y="8989"/>
                  </a:lnTo>
                  <a:close/>
                  <a:moveTo>
                    <a:pt x="8412" y="10781"/>
                  </a:moveTo>
                  <a:cubicBezTo>
                    <a:pt x="8516" y="10781"/>
                    <a:pt x="8601" y="10866"/>
                    <a:pt x="8601" y="10971"/>
                  </a:cubicBezTo>
                  <a:lnTo>
                    <a:pt x="8601" y="11109"/>
                  </a:lnTo>
                  <a:lnTo>
                    <a:pt x="4691" y="11109"/>
                  </a:lnTo>
                  <a:lnTo>
                    <a:pt x="4691" y="10971"/>
                  </a:lnTo>
                  <a:cubicBezTo>
                    <a:pt x="4691" y="10866"/>
                    <a:pt x="4775" y="10781"/>
                    <a:pt x="4880" y="10781"/>
                  </a:cubicBezTo>
                  <a:close/>
                  <a:moveTo>
                    <a:pt x="899" y="0"/>
                  </a:moveTo>
                  <a:cubicBezTo>
                    <a:pt x="404" y="0"/>
                    <a:pt x="1" y="403"/>
                    <a:pt x="1" y="899"/>
                  </a:cubicBezTo>
                  <a:lnTo>
                    <a:pt x="1" y="8091"/>
                  </a:lnTo>
                  <a:cubicBezTo>
                    <a:pt x="1" y="8586"/>
                    <a:pt x="404" y="8989"/>
                    <a:pt x="899" y="8989"/>
                  </a:cubicBezTo>
                  <a:lnTo>
                    <a:pt x="3779" y="8989"/>
                  </a:lnTo>
                  <a:cubicBezTo>
                    <a:pt x="3886" y="8989"/>
                    <a:pt x="3973" y="8902"/>
                    <a:pt x="3973" y="8795"/>
                  </a:cubicBezTo>
                  <a:cubicBezTo>
                    <a:pt x="3973" y="8687"/>
                    <a:pt x="3886" y="8600"/>
                    <a:pt x="3779" y="8600"/>
                  </a:cubicBezTo>
                  <a:lnTo>
                    <a:pt x="899" y="8600"/>
                  </a:lnTo>
                  <a:cubicBezTo>
                    <a:pt x="618" y="8600"/>
                    <a:pt x="389" y="8372"/>
                    <a:pt x="389" y="8091"/>
                  </a:cubicBezTo>
                  <a:lnTo>
                    <a:pt x="389" y="7556"/>
                  </a:lnTo>
                  <a:lnTo>
                    <a:pt x="12901" y="7556"/>
                  </a:lnTo>
                  <a:lnTo>
                    <a:pt x="12901" y="8091"/>
                  </a:lnTo>
                  <a:cubicBezTo>
                    <a:pt x="12901" y="8372"/>
                    <a:pt x="12672" y="8600"/>
                    <a:pt x="12391" y="8600"/>
                  </a:cubicBezTo>
                  <a:lnTo>
                    <a:pt x="4687" y="8600"/>
                  </a:lnTo>
                  <a:cubicBezTo>
                    <a:pt x="4580" y="8600"/>
                    <a:pt x="4492" y="8687"/>
                    <a:pt x="4492" y="8795"/>
                  </a:cubicBezTo>
                  <a:cubicBezTo>
                    <a:pt x="4492" y="8902"/>
                    <a:pt x="4580" y="8989"/>
                    <a:pt x="4687" y="8989"/>
                  </a:cubicBezTo>
                  <a:lnTo>
                    <a:pt x="5646" y="8989"/>
                  </a:lnTo>
                  <a:lnTo>
                    <a:pt x="5083" y="10392"/>
                  </a:lnTo>
                  <a:lnTo>
                    <a:pt x="4880" y="10392"/>
                  </a:lnTo>
                  <a:cubicBezTo>
                    <a:pt x="4560" y="10392"/>
                    <a:pt x="4301" y="10652"/>
                    <a:pt x="4301" y="10971"/>
                  </a:cubicBezTo>
                  <a:lnTo>
                    <a:pt x="4301" y="11276"/>
                  </a:lnTo>
                  <a:cubicBezTo>
                    <a:pt x="4301" y="11398"/>
                    <a:pt x="4400" y="11497"/>
                    <a:pt x="4522" y="11497"/>
                  </a:cubicBezTo>
                  <a:lnTo>
                    <a:pt x="8768" y="11497"/>
                  </a:lnTo>
                  <a:cubicBezTo>
                    <a:pt x="8890" y="11497"/>
                    <a:pt x="8990" y="11398"/>
                    <a:pt x="8990" y="11276"/>
                  </a:cubicBezTo>
                  <a:lnTo>
                    <a:pt x="8990" y="10971"/>
                  </a:lnTo>
                  <a:cubicBezTo>
                    <a:pt x="8990" y="10652"/>
                    <a:pt x="8730" y="10392"/>
                    <a:pt x="8411" y="10392"/>
                  </a:cubicBezTo>
                  <a:lnTo>
                    <a:pt x="8207" y="10392"/>
                  </a:lnTo>
                  <a:lnTo>
                    <a:pt x="7644" y="8989"/>
                  </a:lnTo>
                  <a:lnTo>
                    <a:pt x="12391" y="8989"/>
                  </a:lnTo>
                  <a:cubicBezTo>
                    <a:pt x="12886" y="8989"/>
                    <a:pt x="13290" y="8586"/>
                    <a:pt x="13290" y="8091"/>
                  </a:cubicBezTo>
                  <a:lnTo>
                    <a:pt x="13290" y="899"/>
                  </a:lnTo>
                  <a:cubicBezTo>
                    <a:pt x="13290" y="403"/>
                    <a:pt x="12886" y="0"/>
                    <a:pt x="12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177525" y="1294935"/>
              <a:ext cx="52476" cy="11220"/>
            </a:xfrm>
            <a:custGeom>
              <a:avLst/>
              <a:gdLst/>
              <a:ahLst/>
              <a:cxnLst/>
              <a:rect l="l" t="t" r="r" b="b"/>
              <a:pathLst>
                <a:path w="1824" h="390" extrusionOk="0">
                  <a:moveTo>
                    <a:pt x="196" y="1"/>
                  </a:moveTo>
                  <a:cubicBezTo>
                    <a:pt x="89" y="1"/>
                    <a:pt x="1" y="88"/>
                    <a:pt x="1" y="195"/>
                  </a:cubicBezTo>
                  <a:cubicBezTo>
                    <a:pt x="1" y="303"/>
                    <a:pt x="89" y="390"/>
                    <a:pt x="196" y="390"/>
                  </a:cubicBezTo>
                  <a:lnTo>
                    <a:pt x="1629" y="390"/>
                  </a:lnTo>
                  <a:cubicBezTo>
                    <a:pt x="1737" y="390"/>
                    <a:pt x="1824" y="303"/>
                    <a:pt x="1824" y="195"/>
                  </a:cubicBezTo>
                  <a:cubicBezTo>
                    <a:pt x="1824" y="88"/>
                    <a:pt x="1737"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084742" y="1129997"/>
              <a:ext cx="52476" cy="52448"/>
            </a:xfrm>
            <a:custGeom>
              <a:avLst/>
              <a:gdLst/>
              <a:ahLst/>
              <a:cxnLst/>
              <a:rect l="l" t="t" r="r" b="b"/>
              <a:pathLst>
                <a:path w="1824" h="1823" extrusionOk="0">
                  <a:moveTo>
                    <a:pt x="1435" y="389"/>
                  </a:moveTo>
                  <a:lnTo>
                    <a:pt x="1435" y="1434"/>
                  </a:lnTo>
                  <a:lnTo>
                    <a:pt x="391" y="1434"/>
                  </a:lnTo>
                  <a:lnTo>
                    <a:pt x="391" y="389"/>
                  </a:lnTo>
                  <a:close/>
                  <a:moveTo>
                    <a:pt x="224" y="1"/>
                  </a:moveTo>
                  <a:cubicBezTo>
                    <a:pt x="101" y="1"/>
                    <a:pt x="1" y="100"/>
                    <a:pt x="1" y="223"/>
                  </a:cubicBezTo>
                  <a:lnTo>
                    <a:pt x="1" y="1600"/>
                  </a:lnTo>
                  <a:cubicBezTo>
                    <a:pt x="1" y="1723"/>
                    <a:pt x="101" y="1822"/>
                    <a:pt x="224" y="1822"/>
                  </a:cubicBezTo>
                  <a:lnTo>
                    <a:pt x="1601" y="1822"/>
                  </a:lnTo>
                  <a:cubicBezTo>
                    <a:pt x="1723" y="1822"/>
                    <a:pt x="1824" y="1723"/>
                    <a:pt x="1824" y="1600"/>
                  </a:cubicBezTo>
                  <a:lnTo>
                    <a:pt x="1824" y="223"/>
                  </a:lnTo>
                  <a:cubicBezTo>
                    <a:pt x="1824" y="100"/>
                    <a:pt x="1723"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146626" y="1129997"/>
              <a:ext cx="52448" cy="52448"/>
            </a:xfrm>
            <a:custGeom>
              <a:avLst/>
              <a:gdLst/>
              <a:ahLst/>
              <a:cxnLst/>
              <a:rect l="l" t="t" r="r" b="b"/>
              <a:pathLst>
                <a:path w="1823" h="1823" extrusionOk="0">
                  <a:moveTo>
                    <a:pt x="1434" y="389"/>
                  </a:moveTo>
                  <a:lnTo>
                    <a:pt x="1434" y="1434"/>
                  </a:lnTo>
                  <a:lnTo>
                    <a:pt x="389" y="1434"/>
                  </a:lnTo>
                  <a:lnTo>
                    <a:pt x="389" y="389"/>
                  </a:lnTo>
                  <a:close/>
                  <a:moveTo>
                    <a:pt x="223" y="1"/>
                  </a:moveTo>
                  <a:cubicBezTo>
                    <a:pt x="100" y="1"/>
                    <a:pt x="1" y="100"/>
                    <a:pt x="1" y="223"/>
                  </a:cubicBezTo>
                  <a:lnTo>
                    <a:pt x="1" y="1600"/>
                  </a:lnTo>
                  <a:cubicBezTo>
                    <a:pt x="1" y="1723"/>
                    <a:pt x="100" y="1822"/>
                    <a:pt x="223" y="1822"/>
                  </a:cubicBezTo>
                  <a:lnTo>
                    <a:pt x="1600" y="1822"/>
                  </a:lnTo>
                  <a:cubicBezTo>
                    <a:pt x="1723" y="1822"/>
                    <a:pt x="1822" y="1723"/>
                    <a:pt x="1822" y="1600"/>
                  </a:cubicBezTo>
                  <a:lnTo>
                    <a:pt x="1822" y="223"/>
                  </a:lnTo>
                  <a:cubicBezTo>
                    <a:pt x="1822" y="100"/>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208481" y="1129997"/>
              <a:ext cx="52448" cy="52448"/>
            </a:xfrm>
            <a:custGeom>
              <a:avLst/>
              <a:gdLst/>
              <a:ahLst/>
              <a:cxnLst/>
              <a:rect l="l" t="t" r="r" b="b"/>
              <a:pathLst>
                <a:path w="1823" h="1823" extrusionOk="0">
                  <a:moveTo>
                    <a:pt x="1433" y="389"/>
                  </a:moveTo>
                  <a:lnTo>
                    <a:pt x="1433" y="1434"/>
                  </a:lnTo>
                  <a:lnTo>
                    <a:pt x="390" y="1434"/>
                  </a:lnTo>
                  <a:lnTo>
                    <a:pt x="390" y="389"/>
                  </a:lnTo>
                  <a:close/>
                  <a:moveTo>
                    <a:pt x="223" y="1"/>
                  </a:moveTo>
                  <a:cubicBezTo>
                    <a:pt x="100" y="1"/>
                    <a:pt x="0" y="100"/>
                    <a:pt x="0" y="223"/>
                  </a:cubicBezTo>
                  <a:lnTo>
                    <a:pt x="0" y="1600"/>
                  </a:lnTo>
                  <a:cubicBezTo>
                    <a:pt x="0" y="1723"/>
                    <a:pt x="100" y="1822"/>
                    <a:pt x="223" y="1822"/>
                  </a:cubicBezTo>
                  <a:lnTo>
                    <a:pt x="1601" y="1822"/>
                  </a:lnTo>
                  <a:cubicBezTo>
                    <a:pt x="1723" y="1822"/>
                    <a:pt x="1823" y="1723"/>
                    <a:pt x="1823" y="1600"/>
                  </a:cubicBezTo>
                  <a:lnTo>
                    <a:pt x="1823" y="223"/>
                  </a:lnTo>
                  <a:cubicBezTo>
                    <a:pt x="1823" y="100"/>
                    <a:pt x="1723"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270337" y="1129997"/>
              <a:ext cx="52448" cy="52476"/>
            </a:xfrm>
            <a:custGeom>
              <a:avLst/>
              <a:gdLst/>
              <a:ahLst/>
              <a:cxnLst/>
              <a:rect l="l" t="t" r="r" b="b"/>
              <a:pathLst>
                <a:path w="1823" h="1824" extrusionOk="0">
                  <a:moveTo>
                    <a:pt x="223" y="1"/>
                  </a:moveTo>
                  <a:cubicBezTo>
                    <a:pt x="100" y="1"/>
                    <a:pt x="1" y="100"/>
                    <a:pt x="1" y="223"/>
                  </a:cubicBezTo>
                  <a:lnTo>
                    <a:pt x="1" y="1600"/>
                  </a:lnTo>
                  <a:cubicBezTo>
                    <a:pt x="1" y="1723"/>
                    <a:pt x="100" y="1824"/>
                    <a:pt x="223" y="1824"/>
                  </a:cubicBezTo>
                  <a:lnTo>
                    <a:pt x="223" y="1822"/>
                  </a:lnTo>
                  <a:lnTo>
                    <a:pt x="1600" y="1822"/>
                  </a:lnTo>
                  <a:cubicBezTo>
                    <a:pt x="1723" y="1822"/>
                    <a:pt x="1822" y="1723"/>
                    <a:pt x="1822" y="1600"/>
                  </a:cubicBezTo>
                  <a:lnTo>
                    <a:pt x="1822" y="1361"/>
                  </a:lnTo>
                  <a:cubicBezTo>
                    <a:pt x="1822" y="1254"/>
                    <a:pt x="1735" y="1166"/>
                    <a:pt x="1628" y="1166"/>
                  </a:cubicBezTo>
                  <a:cubicBezTo>
                    <a:pt x="1520" y="1166"/>
                    <a:pt x="1434" y="1254"/>
                    <a:pt x="1434" y="1361"/>
                  </a:cubicBezTo>
                  <a:lnTo>
                    <a:pt x="1434" y="1434"/>
                  </a:lnTo>
                  <a:lnTo>
                    <a:pt x="389" y="1434"/>
                  </a:lnTo>
                  <a:lnTo>
                    <a:pt x="389" y="389"/>
                  </a:lnTo>
                  <a:lnTo>
                    <a:pt x="1434" y="389"/>
                  </a:lnTo>
                  <a:lnTo>
                    <a:pt x="1434" y="453"/>
                  </a:lnTo>
                  <a:cubicBezTo>
                    <a:pt x="1434" y="560"/>
                    <a:pt x="1520" y="647"/>
                    <a:pt x="1628" y="647"/>
                  </a:cubicBezTo>
                  <a:cubicBezTo>
                    <a:pt x="1735" y="647"/>
                    <a:pt x="1822" y="560"/>
                    <a:pt x="1822" y="453"/>
                  </a:cubicBezTo>
                  <a:lnTo>
                    <a:pt x="1822" y="223"/>
                  </a:lnTo>
                  <a:cubicBezTo>
                    <a:pt x="1822" y="100"/>
                    <a:pt x="1723"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053814" y="1109369"/>
              <a:ext cx="21549" cy="11220"/>
            </a:xfrm>
            <a:custGeom>
              <a:avLst/>
              <a:gdLst/>
              <a:ahLst/>
              <a:cxnLst/>
              <a:rect l="l" t="t" r="r" b="b"/>
              <a:pathLst>
                <a:path w="749" h="390" extrusionOk="0">
                  <a:moveTo>
                    <a:pt x="196" y="0"/>
                  </a:moveTo>
                  <a:cubicBezTo>
                    <a:pt x="89" y="0"/>
                    <a:pt x="1" y="87"/>
                    <a:pt x="1" y="196"/>
                  </a:cubicBezTo>
                  <a:cubicBezTo>
                    <a:pt x="1" y="303"/>
                    <a:pt x="89" y="390"/>
                    <a:pt x="196" y="390"/>
                  </a:cubicBezTo>
                  <a:lnTo>
                    <a:pt x="554" y="390"/>
                  </a:lnTo>
                  <a:cubicBezTo>
                    <a:pt x="661" y="390"/>
                    <a:pt x="748" y="303"/>
                    <a:pt x="748" y="196"/>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84742" y="1109369"/>
              <a:ext cx="21549" cy="11220"/>
            </a:xfrm>
            <a:custGeom>
              <a:avLst/>
              <a:gdLst/>
              <a:ahLst/>
              <a:cxnLst/>
              <a:rect l="l" t="t" r="r" b="b"/>
              <a:pathLst>
                <a:path w="749" h="390" extrusionOk="0">
                  <a:moveTo>
                    <a:pt x="195" y="0"/>
                  </a:moveTo>
                  <a:cubicBezTo>
                    <a:pt x="88" y="0"/>
                    <a:pt x="1" y="88"/>
                    <a:pt x="1" y="196"/>
                  </a:cubicBezTo>
                  <a:cubicBezTo>
                    <a:pt x="1" y="303"/>
                    <a:pt x="88" y="390"/>
                    <a:pt x="195" y="390"/>
                  </a:cubicBezTo>
                  <a:lnTo>
                    <a:pt x="554" y="390"/>
                  </a:lnTo>
                  <a:cubicBezTo>
                    <a:pt x="662" y="390"/>
                    <a:pt x="748" y="303"/>
                    <a:pt x="748" y="196"/>
                  </a:cubicBezTo>
                  <a:cubicBezTo>
                    <a:pt x="748" y="88"/>
                    <a:pt x="662"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115698" y="1109369"/>
              <a:ext cx="21520" cy="11220"/>
            </a:xfrm>
            <a:custGeom>
              <a:avLst/>
              <a:gdLst/>
              <a:ahLst/>
              <a:cxnLst/>
              <a:rect l="l" t="t" r="r" b="b"/>
              <a:pathLst>
                <a:path w="748" h="390" extrusionOk="0">
                  <a:moveTo>
                    <a:pt x="195" y="0"/>
                  </a:moveTo>
                  <a:cubicBezTo>
                    <a:pt x="87" y="0"/>
                    <a:pt x="0" y="88"/>
                    <a:pt x="0" y="196"/>
                  </a:cubicBezTo>
                  <a:cubicBezTo>
                    <a:pt x="0" y="303"/>
                    <a:pt x="87" y="390"/>
                    <a:pt x="195"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146626" y="1109369"/>
              <a:ext cx="21549" cy="11220"/>
            </a:xfrm>
            <a:custGeom>
              <a:avLst/>
              <a:gdLst/>
              <a:ahLst/>
              <a:cxnLst/>
              <a:rect l="l" t="t" r="r" b="b"/>
              <a:pathLst>
                <a:path w="749" h="390" extrusionOk="0">
                  <a:moveTo>
                    <a:pt x="195" y="0"/>
                  </a:moveTo>
                  <a:cubicBezTo>
                    <a:pt x="87" y="0"/>
                    <a:pt x="1" y="88"/>
                    <a:pt x="1" y="196"/>
                  </a:cubicBezTo>
                  <a:cubicBezTo>
                    <a:pt x="1" y="303"/>
                    <a:pt x="87" y="390"/>
                    <a:pt x="195"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177525" y="1109369"/>
              <a:ext cx="21549" cy="11220"/>
            </a:xfrm>
            <a:custGeom>
              <a:avLst/>
              <a:gdLst/>
              <a:ahLst/>
              <a:cxnLst/>
              <a:rect l="l" t="t" r="r" b="b"/>
              <a:pathLst>
                <a:path w="749" h="390" extrusionOk="0">
                  <a:moveTo>
                    <a:pt x="196" y="0"/>
                  </a:moveTo>
                  <a:cubicBezTo>
                    <a:pt x="89" y="0"/>
                    <a:pt x="1" y="88"/>
                    <a:pt x="1" y="196"/>
                  </a:cubicBezTo>
                  <a:cubicBezTo>
                    <a:pt x="1" y="303"/>
                    <a:pt x="89" y="390"/>
                    <a:pt x="196"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1208481" y="1109369"/>
              <a:ext cx="21520" cy="11220"/>
            </a:xfrm>
            <a:custGeom>
              <a:avLst/>
              <a:gdLst/>
              <a:ahLst/>
              <a:cxnLst/>
              <a:rect l="l" t="t" r="r" b="b"/>
              <a:pathLst>
                <a:path w="748" h="390" extrusionOk="0">
                  <a:moveTo>
                    <a:pt x="194" y="0"/>
                  </a:moveTo>
                  <a:cubicBezTo>
                    <a:pt x="87" y="0"/>
                    <a:pt x="0" y="88"/>
                    <a:pt x="0" y="196"/>
                  </a:cubicBezTo>
                  <a:cubicBezTo>
                    <a:pt x="0" y="303"/>
                    <a:pt x="87" y="390"/>
                    <a:pt x="194"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1239409" y="1109369"/>
              <a:ext cx="21520" cy="11220"/>
            </a:xfrm>
            <a:custGeom>
              <a:avLst/>
              <a:gdLst/>
              <a:ahLst/>
              <a:cxnLst/>
              <a:rect l="l" t="t" r="r" b="b"/>
              <a:pathLst>
                <a:path w="748" h="390" extrusionOk="0">
                  <a:moveTo>
                    <a:pt x="195" y="0"/>
                  </a:moveTo>
                  <a:cubicBezTo>
                    <a:pt x="87" y="0"/>
                    <a:pt x="0" y="88"/>
                    <a:pt x="0" y="196"/>
                  </a:cubicBezTo>
                  <a:cubicBezTo>
                    <a:pt x="0" y="303"/>
                    <a:pt x="87" y="390"/>
                    <a:pt x="195"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1270337" y="1109369"/>
              <a:ext cx="21549" cy="11220"/>
            </a:xfrm>
            <a:custGeom>
              <a:avLst/>
              <a:gdLst/>
              <a:ahLst/>
              <a:cxnLst/>
              <a:rect l="l" t="t" r="r" b="b"/>
              <a:pathLst>
                <a:path w="749" h="390" extrusionOk="0">
                  <a:moveTo>
                    <a:pt x="195" y="0"/>
                  </a:moveTo>
                  <a:cubicBezTo>
                    <a:pt x="87" y="0"/>
                    <a:pt x="1" y="88"/>
                    <a:pt x="1" y="196"/>
                  </a:cubicBezTo>
                  <a:cubicBezTo>
                    <a:pt x="1" y="303"/>
                    <a:pt x="87" y="390"/>
                    <a:pt x="195" y="390"/>
                  </a:cubicBezTo>
                  <a:lnTo>
                    <a:pt x="553" y="390"/>
                  </a:lnTo>
                  <a:cubicBezTo>
                    <a:pt x="660" y="390"/>
                    <a:pt x="748" y="303"/>
                    <a:pt x="748" y="196"/>
                  </a:cubicBezTo>
                  <a:cubicBezTo>
                    <a:pt x="748" y="88"/>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1301236" y="1109369"/>
              <a:ext cx="21549" cy="11220"/>
            </a:xfrm>
            <a:custGeom>
              <a:avLst/>
              <a:gdLst/>
              <a:ahLst/>
              <a:cxnLst/>
              <a:rect l="l" t="t" r="r" b="b"/>
              <a:pathLst>
                <a:path w="749" h="390" extrusionOk="0">
                  <a:moveTo>
                    <a:pt x="196" y="0"/>
                  </a:moveTo>
                  <a:cubicBezTo>
                    <a:pt x="89" y="0"/>
                    <a:pt x="1" y="88"/>
                    <a:pt x="1" y="196"/>
                  </a:cubicBezTo>
                  <a:cubicBezTo>
                    <a:pt x="1" y="303"/>
                    <a:pt x="89" y="390"/>
                    <a:pt x="196" y="390"/>
                  </a:cubicBezTo>
                  <a:lnTo>
                    <a:pt x="554" y="390"/>
                  </a:lnTo>
                  <a:cubicBezTo>
                    <a:pt x="661" y="390"/>
                    <a:pt x="748" y="303"/>
                    <a:pt x="748" y="196"/>
                  </a:cubicBezTo>
                  <a:cubicBezTo>
                    <a:pt x="748" y="88"/>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1332192" y="1109369"/>
              <a:ext cx="21520" cy="11220"/>
            </a:xfrm>
            <a:custGeom>
              <a:avLst/>
              <a:gdLst/>
              <a:ahLst/>
              <a:cxnLst/>
              <a:rect l="l" t="t" r="r" b="b"/>
              <a:pathLst>
                <a:path w="748" h="390" extrusionOk="0">
                  <a:moveTo>
                    <a:pt x="194" y="0"/>
                  </a:moveTo>
                  <a:cubicBezTo>
                    <a:pt x="87" y="0"/>
                    <a:pt x="0" y="88"/>
                    <a:pt x="0" y="196"/>
                  </a:cubicBezTo>
                  <a:cubicBezTo>
                    <a:pt x="0" y="303"/>
                    <a:pt x="87" y="390"/>
                    <a:pt x="194" y="390"/>
                  </a:cubicBezTo>
                  <a:lnTo>
                    <a:pt x="553" y="390"/>
                  </a:lnTo>
                  <a:cubicBezTo>
                    <a:pt x="661" y="390"/>
                    <a:pt x="748" y="303"/>
                    <a:pt x="748" y="196"/>
                  </a:cubicBezTo>
                  <a:cubicBezTo>
                    <a:pt x="748" y="88"/>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053814"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1084742" y="1191852"/>
              <a:ext cx="21549" cy="11220"/>
            </a:xfrm>
            <a:custGeom>
              <a:avLst/>
              <a:gdLst/>
              <a:ahLst/>
              <a:cxnLst/>
              <a:rect l="l" t="t" r="r" b="b"/>
              <a:pathLst>
                <a:path w="749" h="390" extrusionOk="0">
                  <a:moveTo>
                    <a:pt x="195" y="0"/>
                  </a:moveTo>
                  <a:cubicBezTo>
                    <a:pt x="88" y="0"/>
                    <a:pt x="1" y="87"/>
                    <a:pt x="1" y="195"/>
                  </a:cubicBezTo>
                  <a:cubicBezTo>
                    <a:pt x="1" y="302"/>
                    <a:pt x="88" y="389"/>
                    <a:pt x="195" y="389"/>
                  </a:cubicBezTo>
                  <a:lnTo>
                    <a:pt x="554" y="389"/>
                  </a:lnTo>
                  <a:cubicBezTo>
                    <a:pt x="662" y="389"/>
                    <a:pt x="748" y="302"/>
                    <a:pt x="748" y="195"/>
                  </a:cubicBezTo>
                  <a:cubicBezTo>
                    <a:pt x="748" y="87"/>
                    <a:pt x="662"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1115698" y="1191852"/>
              <a:ext cx="21520" cy="11220"/>
            </a:xfrm>
            <a:custGeom>
              <a:avLst/>
              <a:gdLst/>
              <a:ahLst/>
              <a:cxnLst/>
              <a:rect l="l" t="t" r="r" b="b"/>
              <a:pathLst>
                <a:path w="748" h="390" extrusionOk="0">
                  <a:moveTo>
                    <a:pt x="195" y="0"/>
                  </a:moveTo>
                  <a:cubicBezTo>
                    <a:pt x="87" y="0"/>
                    <a:pt x="0" y="87"/>
                    <a:pt x="0" y="195"/>
                  </a:cubicBezTo>
                  <a:cubicBezTo>
                    <a:pt x="0" y="302"/>
                    <a:pt x="87" y="389"/>
                    <a:pt x="195" y="389"/>
                  </a:cubicBezTo>
                  <a:lnTo>
                    <a:pt x="553" y="389"/>
                  </a:lnTo>
                  <a:cubicBezTo>
                    <a:pt x="661" y="389"/>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1146626" y="1191852"/>
              <a:ext cx="21549" cy="11249"/>
            </a:xfrm>
            <a:custGeom>
              <a:avLst/>
              <a:gdLst/>
              <a:ahLst/>
              <a:cxnLst/>
              <a:rect l="l" t="t" r="r" b="b"/>
              <a:pathLst>
                <a:path w="749" h="391" extrusionOk="0">
                  <a:moveTo>
                    <a:pt x="195" y="0"/>
                  </a:moveTo>
                  <a:cubicBezTo>
                    <a:pt x="87" y="0"/>
                    <a:pt x="1" y="87"/>
                    <a:pt x="1" y="195"/>
                  </a:cubicBezTo>
                  <a:cubicBezTo>
                    <a:pt x="1" y="302"/>
                    <a:pt x="87" y="390"/>
                    <a:pt x="195" y="390"/>
                  </a:cubicBezTo>
                  <a:lnTo>
                    <a:pt x="554" y="390"/>
                  </a:lnTo>
                  <a:cubicBezTo>
                    <a:pt x="661" y="390"/>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1177525"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1208481" y="1191852"/>
              <a:ext cx="21520" cy="11249"/>
            </a:xfrm>
            <a:custGeom>
              <a:avLst/>
              <a:gdLst/>
              <a:ahLst/>
              <a:cxnLst/>
              <a:rect l="l" t="t" r="r" b="b"/>
              <a:pathLst>
                <a:path w="748" h="391" extrusionOk="0">
                  <a:moveTo>
                    <a:pt x="194" y="0"/>
                  </a:moveTo>
                  <a:cubicBezTo>
                    <a:pt x="87" y="0"/>
                    <a:pt x="0" y="87"/>
                    <a:pt x="0" y="195"/>
                  </a:cubicBezTo>
                  <a:cubicBezTo>
                    <a:pt x="0" y="302"/>
                    <a:pt x="87" y="390"/>
                    <a:pt x="194" y="390"/>
                  </a:cubicBezTo>
                  <a:lnTo>
                    <a:pt x="553" y="390"/>
                  </a:lnTo>
                  <a:cubicBezTo>
                    <a:pt x="661" y="390"/>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239409" y="1191852"/>
              <a:ext cx="21520" cy="11220"/>
            </a:xfrm>
            <a:custGeom>
              <a:avLst/>
              <a:gdLst/>
              <a:ahLst/>
              <a:cxnLst/>
              <a:rect l="l" t="t" r="r" b="b"/>
              <a:pathLst>
                <a:path w="748" h="390" extrusionOk="0">
                  <a:moveTo>
                    <a:pt x="195" y="0"/>
                  </a:moveTo>
                  <a:cubicBezTo>
                    <a:pt x="87" y="0"/>
                    <a:pt x="0" y="87"/>
                    <a:pt x="0" y="195"/>
                  </a:cubicBezTo>
                  <a:cubicBezTo>
                    <a:pt x="0" y="302"/>
                    <a:pt x="87" y="389"/>
                    <a:pt x="195" y="389"/>
                  </a:cubicBezTo>
                  <a:lnTo>
                    <a:pt x="553" y="389"/>
                  </a:lnTo>
                  <a:cubicBezTo>
                    <a:pt x="661" y="389"/>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1270337" y="1191852"/>
              <a:ext cx="21549" cy="11249"/>
            </a:xfrm>
            <a:custGeom>
              <a:avLst/>
              <a:gdLst/>
              <a:ahLst/>
              <a:cxnLst/>
              <a:rect l="l" t="t" r="r" b="b"/>
              <a:pathLst>
                <a:path w="749" h="391" extrusionOk="0">
                  <a:moveTo>
                    <a:pt x="195" y="0"/>
                  </a:moveTo>
                  <a:cubicBezTo>
                    <a:pt x="87" y="0"/>
                    <a:pt x="1" y="87"/>
                    <a:pt x="1" y="195"/>
                  </a:cubicBezTo>
                  <a:cubicBezTo>
                    <a:pt x="1" y="302"/>
                    <a:pt x="87" y="390"/>
                    <a:pt x="195" y="390"/>
                  </a:cubicBezTo>
                  <a:lnTo>
                    <a:pt x="553" y="390"/>
                  </a:lnTo>
                  <a:cubicBezTo>
                    <a:pt x="660" y="390"/>
                    <a:pt x="748" y="302"/>
                    <a:pt x="748" y="195"/>
                  </a:cubicBezTo>
                  <a:cubicBezTo>
                    <a:pt x="748" y="87"/>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1301236" y="1191852"/>
              <a:ext cx="21549" cy="11220"/>
            </a:xfrm>
            <a:custGeom>
              <a:avLst/>
              <a:gdLst/>
              <a:ahLst/>
              <a:cxnLst/>
              <a:rect l="l" t="t" r="r" b="b"/>
              <a:pathLst>
                <a:path w="749" h="390" extrusionOk="0">
                  <a:moveTo>
                    <a:pt x="196" y="0"/>
                  </a:moveTo>
                  <a:cubicBezTo>
                    <a:pt x="89" y="0"/>
                    <a:pt x="1" y="87"/>
                    <a:pt x="1" y="195"/>
                  </a:cubicBezTo>
                  <a:cubicBezTo>
                    <a:pt x="1" y="302"/>
                    <a:pt x="89" y="389"/>
                    <a:pt x="196" y="389"/>
                  </a:cubicBezTo>
                  <a:lnTo>
                    <a:pt x="554" y="389"/>
                  </a:lnTo>
                  <a:cubicBezTo>
                    <a:pt x="661" y="389"/>
                    <a:pt x="748" y="302"/>
                    <a:pt x="748" y="195"/>
                  </a:cubicBezTo>
                  <a:cubicBezTo>
                    <a:pt x="748" y="87"/>
                    <a:pt x="661"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1332192" y="1191852"/>
              <a:ext cx="21520" cy="11249"/>
            </a:xfrm>
            <a:custGeom>
              <a:avLst/>
              <a:gdLst/>
              <a:ahLst/>
              <a:cxnLst/>
              <a:rect l="l" t="t" r="r" b="b"/>
              <a:pathLst>
                <a:path w="748" h="391" extrusionOk="0">
                  <a:moveTo>
                    <a:pt x="194" y="0"/>
                  </a:moveTo>
                  <a:cubicBezTo>
                    <a:pt x="87" y="0"/>
                    <a:pt x="0" y="87"/>
                    <a:pt x="0" y="195"/>
                  </a:cubicBezTo>
                  <a:cubicBezTo>
                    <a:pt x="0" y="302"/>
                    <a:pt x="87" y="390"/>
                    <a:pt x="194" y="390"/>
                  </a:cubicBezTo>
                  <a:lnTo>
                    <a:pt x="553" y="390"/>
                  </a:lnTo>
                  <a:cubicBezTo>
                    <a:pt x="661" y="390"/>
                    <a:pt x="748" y="302"/>
                    <a:pt x="748" y="195"/>
                  </a:cubicBezTo>
                  <a:cubicBezTo>
                    <a:pt x="748" y="87"/>
                    <a:pt x="661"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1053843" y="1233080"/>
              <a:ext cx="21549" cy="11249"/>
            </a:xfrm>
            <a:custGeom>
              <a:avLst/>
              <a:gdLst/>
              <a:ahLst/>
              <a:cxnLst/>
              <a:rect l="l" t="t" r="r" b="b"/>
              <a:pathLst>
                <a:path w="749" h="391" extrusionOk="0">
                  <a:moveTo>
                    <a:pt x="195" y="0"/>
                  </a:moveTo>
                  <a:cubicBezTo>
                    <a:pt x="88" y="0"/>
                    <a:pt x="1" y="88"/>
                    <a:pt x="1" y="196"/>
                  </a:cubicBezTo>
                  <a:cubicBezTo>
                    <a:pt x="1" y="303"/>
                    <a:pt x="88" y="390"/>
                    <a:pt x="195" y="390"/>
                  </a:cubicBezTo>
                  <a:lnTo>
                    <a:pt x="553" y="390"/>
                  </a:lnTo>
                  <a:cubicBezTo>
                    <a:pt x="660" y="390"/>
                    <a:pt x="748" y="303"/>
                    <a:pt x="748" y="196"/>
                  </a:cubicBezTo>
                  <a:cubicBezTo>
                    <a:pt x="748" y="88"/>
                    <a:pt x="660"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1053814" y="1253679"/>
              <a:ext cx="21549" cy="11249"/>
            </a:xfrm>
            <a:custGeom>
              <a:avLst/>
              <a:gdLst/>
              <a:ahLst/>
              <a:cxnLst/>
              <a:rect l="l" t="t" r="r" b="b"/>
              <a:pathLst>
                <a:path w="749" h="391" extrusionOk="0">
                  <a:moveTo>
                    <a:pt x="196" y="1"/>
                  </a:moveTo>
                  <a:cubicBezTo>
                    <a:pt x="89" y="1"/>
                    <a:pt x="1" y="89"/>
                    <a:pt x="1" y="196"/>
                  </a:cubicBezTo>
                  <a:cubicBezTo>
                    <a:pt x="1" y="304"/>
                    <a:pt x="89" y="391"/>
                    <a:pt x="196" y="391"/>
                  </a:cubicBezTo>
                  <a:lnTo>
                    <a:pt x="554" y="391"/>
                  </a:lnTo>
                  <a:cubicBezTo>
                    <a:pt x="661" y="391"/>
                    <a:pt x="748" y="304"/>
                    <a:pt x="748" y="196"/>
                  </a:cubicBezTo>
                  <a:cubicBezTo>
                    <a:pt x="748" y="89"/>
                    <a:pt x="661"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7"/>
          <p:cNvGrpSpPr/>
          <p:nvPr/>
        </p:nvGrpSpPr>
        <p:grpSpPr>
          <a:xfrm>
            <a:off x="5187338" y="1409033"/>
            <a:ext cx="374470" cy="382382"/>
            <a:chOff x="1664860" y="1042335"/>
            <a:chExt cx="374470" cy="382382"/>
          </a:xfrm>
        </p:grpSpPr>
        <p:sp>
          <p:nvSpPr>
            <p:cNvPr id="532" name="Google Shape;532;p37"/>
            <p:cNvSpPr/>
            <p:nvPr/>
          </p:nvSpPr>
          <p:spPr>
            <a:xfrm>
              <a:off x="1722745" y="1104219"/>
              <a:ext cx="258671" cy="258642"/>
            </a:xfrm>
            <a:custGeom>
              <a:avLst/>
              <a:gdLst/>
              <a:ahLst/>
              <a:cxnLst/>
              <a:rect l="l" t="t" r="r" b="b"/>
              <a:pathLst>
                <a:path w="8991" h="8990" extrusionOk="0">
                  <a:moveTo>
                    <a:pt x="4496" y="0"/>
                  </a:moveTo>
                  <a:cubicBezTo>
                    <a:pt x="2018" y="0"/>
                    <a:pt x="0" y="2016"/>
                    <a:pt x="0" y="4495"/>
                  </a:cubicBezTo>
                  <a:cubicBezTo>
                    <a:pt x="0" y="6973"/>
                    <a:pt x="2018" y="8989"/>
                    <a:pt x="4496" y="8989"/>
                  </a:cubicBezTo>
                  <a:cubicBezTo>
                    <a:pt x="6974" y="8989"/>
                    <a:pt x="8990" y="6973"/>
                    <a:pt x="8990" y="4495"/>
                  </a:cubicBezTo>
                  <a:cubicBezTo>
                    <a:pt x="8990" y="3594"/>
                    <a:pt x="8725" y="2725"/>
                    <a:pt x="8223" y="1981"/>
                  </a:cubicBezTo>
                  <a:cubicBezTo>
                    <a:pt x="8185" y="1926"/>
                    <a:pt x="8124" y="1896"/>
                    <a:pt x="8062" y="1896"/>
                  </a:cubicBezTo>
                  <a:cubicBezTo>
                    <a:pt x="8024" y="1896"/>
                    <a:pt x="7986" y="1907"/>
                    <a:pt x="7952" y="1930"/>
                  </a:cubicBezTo>
                  <a:cubicBezTo>
                    <a:pt x="7863" y="1990"/>
                    <a:pt x="7840" y="2111"/>
                    <a:pt x="7901" y="2199"/>
                  </a:cubicBezTo>
                  <a:cubicBezTo>
                    <a:pt x="8359" y="2878"/>
                    <a:pt x="8602" y="3672"/>
                    <a:pt x="8602" y="4495"/>
                  </a:cubicBezTo>
                  <a:cubicBezTo>
                    <a:pt x="8602" y="6758"/>
                    <a:pt x="6759" y="8600"/>
                    <a:pt x="4496" y="8600"/>
                  </a:cubicBezTo>
                  <a:cubicBezTo>
                    <a:pt x="2232" y="8600"/>
                    <a:pt x="390" y="6758"/>
                    <a:pt x="390" y="4495"/>
                  </a:cubicBezTo>
                  <a:cubicBezTo>
                    <a:pt x="390" y="2230"/>
                    <a:pt x="2232" y="389"/>
                    <a:pt x="4496" y="389"/>
                  </a:cubicBezTo>
                  <a:cubicBezTo>
                    <a:pt x="5563" y="389"/>
                    <a:pt x="6574" y="796"/>
                    <a:pt x="7342" y="1537"/>
                  </a:cubicBezTo>
                  <a:cubicBezTo>
                    <a:pt x="7380" y="1573"/>
                    <a:pt x="7429" y="1591"/>
                    <a:pt x="7477" y="1591"/>
                  </a:cubicBezTo>
                  <a:cubicBezTo>
                    <a:pt x="7528" y="1591"/>
                    <a:pt x="7579" y="1571"/>
                    <a:pt x="7617" y="1532"/>
                  </a:cubicBezTo>
                  <a:cubicBezTo>
                    <a:pt x="7693" y="1454"/>
                    <a:pt x="7690" y="1331"/>
                    <a:pt x="7612" y="1255"/>
                  </a:cubicBezTo>
                  <a:lnTo>
                    <a:pt x="7612" y="1257"/>
                  </a:lnTo>
                  <a:cubicBezTo>
                    <a:pt x="6771" y="446"/>
                    <a:pt x="5664" y="0"/>
                    <a:pt x="4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1664860" y="1042335"/>
              <a:ext cx="374470" cy="382382"/>
            </a:xfrm>
            <a:custGeom>
              <a:avLst/>
              <a:gdLst/>
              <a:ahLst/>
              <a:cxnLst/>
              <a:rect l="l" t="t" r="r" b="b"/>
              <a:pathLst>
                <a:path w="13016" h="13291" extrusionOk="0">
                  <a:moveTo>
                    <a:pt x="5094" y="1"/>
                  </a:moveTo>
                  <a:cubicBezTo>
                    <a:pt x="5002" y="1"/>
                    <a:pt x="4921" y="56"/>
                    <a:pt x="4887" y="141"/>
                  </a:cubicBezTo>
                  <a:lnTo>
                    <a:pt x="4337" y="1514"/>
                  </a:lnTo>
                  <a:cubicBezTo>
                    <a:pt x="3916" y="1693"/>
                    <a:pt x="3517" y="1924"/>
                    <a:pt x="3151" y="2201"/>
                  </a:cubicBezTo>
                  <a:lnTo>
                    <a:pt x="3007" y="2180"/>
                  </a:lnTo>
                  <a:cubicBezTo>
                    <a:pt x="2998" y="2179"/>
                    <a:pt x="2988" y="2178"/>
                    <a:pt x="2979" y="2178"/>
                  </a:cubicBezTo>
                  <a:cubicBezTo>
                    <a:pt x="2883" y="2178"/>
                    <a:pt x="2800" y="2248"/>
                    <a:pt x="2786" y="2345"/>
                  </a:cubicBezTo>
                  <a:cubicBezTo>
                    <a:pt x="2771" y="2451"/>
                    <a:pt x="2845" y="2549"/>
                    <a:pt x="2951" y="2565"/>
                  </a:cubicBezTo>
                  <a:lnTo>
                    <a:pt x="3164" y="2596"/>
                  </a:lnTo>
                  <a:cubicBezTo>
                    <a:pt x="3175" y="2597"/>
                    <a:pt x="3185" y="2598"/>
                    <a:pt x="3196" y="2598"/>
                  </a:cubicBezTo>
                  <a:cubicBezTo>
                    <a:pt x="3245" y="2598"/>
                    <a:pt x="3294" y="2582"/>
                    <a:pt x="3333" y="2551"/>
                  </a:cubicBezTo>
                  <a:cubicBezTo>
                    <a:pt x="3706" y="2262"/>
                    <a:pt x="4114" y="2025"/>
                    <a:pt x="4550" y="1848"/>
                  </a:cubicBezTo>
                  <a:cubicBezTo>
                    <a:pt x="4606" y="1826"/>
                    <a:pt x="4650" y="1780"/>
                    <a:pt x="4673" y="1724"/>
                  </a:cubicBezTo>
                  <a:lnTo>
                    <a:pt x="5206" y="391"/>
                  </a:lnTo>
                  <a:lnTo>
                    <a:pt x="7810" y="391"/>
                  </a:lnTo>
                  <a:lnTo>
                    <a:pt x="8343" y="1724"/>
                  </a:lnTo>
                  <a:cubicBezTo>
                    <a:pt x="8365" y="1780"/>
                    <a:pt x="8410" y="1826"/>
                    <a:pt x="8466" y="1848"/>
                  </a:cubicBezTo>
                  <a:cubicBezTo>
                    <a:pt x="8900" y="2025"/>
                    <a:pt x="9310" y="2262"/>
                    <a:pt x="9682" y="2551"/>
                  </a:cubicBezTo>
                  <a:cubicBezTo>
                    <a:pt x="9721" y="2582"/>
                    <a:pt x="9770" y="2598"/>
                    <a:pt x="9819" y="2598"/>
                  </a:cubicBezTo>
                  <a:cubicBezTo>
                    <a:pt x="9830" y="2598"/>
                    <a:pt x="9840" y="2597"/>
                    <a:pt x="9851" y="2596"/>
                  </a:cubicBezTo>
                  <a:lnTo>
                    <a:pt x="11274" y="2391"/>
                  </a:lnTo>
                  <a:lnTo>
                    <a:pt x="12576" y="4645"/>
                  </a:lnTo>
                  <a:lnTo>
                    <a:pt x="11687" y="5775"/>
                  </a:lnTo>
                  <a:cubicBezTo>
                    <a:pt x="11650" y="5823"/>
                    <a:pt x="11633" y="5884"/>
                    <a:pt x="11641" y="5944"/>
                  </a:cubicBezTo>
                  <a:cubicBezTo>
                    <a:pt x="11701" y="6389"/>
                    <a:pt x="11706" y="6867"/>
                    <a:pt x="11641" y="7349"/>
                  </a:cubicBezTo>
                  <a:cubicBezTo>
                    <a:pt x="11633" y="7408"/>
                    <a:pt x="11650" y="7469"/>
                    <a:pt x="11687" y="7516"/>
                  </a:cubicBezTo>
                  <a:lnTo>
                    <a:pt x="12576" y="8646"/>
                  </a:lnTo>
                  <a:lnTo>
                    <a:pt x="11274" y="10901"/>
                  </a:lnTo>
                  <a:lnTo>
                    <a:pt x="9851" y="10696"/>
                  </a:lnTo>
                  <a:cubicBezTo>
                    <a:pt x="9840" y="10694"/>
                    <a:pt x="9830" y="10694"/>
                    <a:pt x="9820" y="10694"/>
                  </a:cubicBezTo>
                  <a:cubicBezTo>
                    <a:pt x="9770" y="10694"/>
                    <a:pt x="9722" y="10710"/>
                    <a:pt x="9682" y="10740"/>
                  </a:cubicBezTo>
                  <a:cubicBezTo>
                    <a:pt x="9310" y="11030"/>
                    <a:pt x="8900" y="11266"/>
                    <a:pt x="8466" y="11444"/>
                  </a:cubicBezTo>
                  <a:cubicBezTo>
                    <a:pt x="8410" y="11467"/>
                    <a:pt x="8366" y="11511"/>
                    <a:pt x="8343" y="11567"/>
                  </a:cubicBezTo>
                  <a:lnTo>
                    <a:pt x="7810" y="12902"/>
                  </a:lnTo>
                  <a:lnTo>
                    <a:pt x="5206" y="12902"/>
                  </a:lnTo>
                  <a:lnTo>
                    <a:pt x="4673" y="11567"/>
                  </a:lnTo>
                  <a:cubicBezTo>
                    <a:pt x="4650" y="11511"/>
                    <a:pt x="4606" y="11466"/>
                    <a:pt x="4550" y="11444"/>
                  </a:cubicBezTo>
                  <a:cubicBezTo>
                    <a:pt x="4115" y="11266"/>
                    <a:pt x="3706" y="11030"/>
                    <a:pt x="3334" y="10740"/>
                  </a:cubicBezTo>
                  <a:cubicBezTo>
                    <a:pt x="3294" y="10710"/>
                    <a:pt x="3245" y="10694"/>
                    <a:pt x="3195" y="10694"/>
                  </a:cubicBezTo>
                  <a:cubicBezTo>
                    <a:pt x="3185" y="10694"/>
                    <a:pt x="3175" y="10694"/>
                    <a:pt x="3165" y="10696"/>
                  </a:cubicBezTo>
                  <a:lnTo>
                    <a:pt x="1742" y="10901"/>
                  </a:lnTo>
                  <a:lnTo>
                    <a:pt x="440" y="8646"/>
                  </a:lnTo>
                  <a:lnTo>
                    <a:pt x="1329" y="7516"/>
                  </a:lnTo>
                  <a:cubicBezTo>
                    <a:pt x="1366" y="7469"/>
                    <a:pt x="1383" y="7408"/>
                    <a:pt x="1375" y="7349"/>
                  </a:cubicBezTo>
                  <a:cubicBezTo>
                    <a:pt x="1311" y="6885"/>
                    <a:pt x="1311" y="6408"/>
                    <a:pt x="1375" y="5943"/>
                  </a:cubicBezTo>
                  <a:cubicBezTo>
                    <a:pt x="1383" y="5884"/>
                    <a:pt x="1366" y="5823"/>
                    <a:pt x="1329" y="5775"/>
                  </a:cubicBezTo>
                  <a:lnTo>
                    <a:pt x="440" y="4645"/>
                  </a:lnTo>
                  <a:lnTo>
                    <a:pt x="1742" y="2391"/>
                  </a:lnTo>
                  <a:lnTo>
                    <a:pt x="2031" y="2433"/>
                  </a:lnTo>
                  <a:cubicBezTo>
                    <a:pt x="2041" y="2434"/>
                    <a:pt x="2050" y="2435"/>
                    <a:pt x="2059" y="2435"/>
                  </a:cubicBezTo>
                  <a:cubicBezTo>
                    <a:pt x="2154" y="2435"/>
                    <a:pt x="2237" y="2365"/>
                    <a:pt x="2251" y="2268"/>
                  </a:cubicBezTo>
                  <a:cubicBezTo>
                    <a:pt x="2267" y="2162"/>
                    <a:pt x="2192" y="2062"/>
                    <a:pt x="2086" y="2048"/>
                  </a:cubicBezTo>
                  <a:lnTo>
                    <a:pt x="1685" y="1990"/>
                  </a:lnTo>
                  <a:cubicBezTo>
                    <a:pt x="1674" y="1988"/>
                    <a:pt x="1663" y="1988"/>
                    <a:pt x="1652" y="1988"/>
                  </a:cubicBezTo>
                  <a:cubicBezTo>
                    <a:pt x="1574" y="1988"/>
                    <a:pt x="1500" y="2029"/>
                    <a:pt x="1460" y="2099"/>
                  </a:cubicBezTo>
                  <a:lnTo>
                    <a:pt x="46" y="4548"/>
                  </a:lnTo>
                  <a:cubicBezTo>
                    <a:pt x="0" y="4628"/>
                    <a:pt x="7" y="4726"/>
                    <a:pt x="64" y="4798"/>
                  </a:cubicBezTo>
                  <a:lnTo>
                    <a:pt x="980" y="5961"/>
                  </a:lnTo>
                  <a:cubicBezTo>
                    <a:pt x="926" y="6398"/>
                    <a:pt x="922" y="6860"/>
                    <a:pt x="980" y="7330"/>
                  </a:cubicBezTo>
                  <a:lnTo>
                    <a:pt x="64" y="8494"/>
                  </a:lnTo>
                  <a:cubicBezTo>
                    <a:pt x="8" y="8567"/>
                    <a:pt x="0" y="8664"/>
                    <a:pt x="46" y="8744"/>
                  </a:cubicBezTo>
                  <a:lnTo>
                    <a:pt x="1460" y="11193"/>
                  </a:lnTo>
                  <a:cubicBezTo>
                    <a:pt x="1500" y="11263"/>
                    <a:pt x="1574" y="11305"/>
                    <a:pt x="1652" y="11305"/>
                  </a:cubicBezTo>
                  <a:cubicBezTo>
                    <a:pt x="1663" y="11305"/>
                    <a:pt x="1674" y="11304"/>
                    <a:pt x="1685" y="11303"/>
                  </a:cubicBezTo>
                  <a:lnTo>
                    <a:pt x="3151" y="11092"/>
                  </a:lnTo>
                  <a:cubicBezTo>
                    <a:pt x="3517" y="11368"/>
                    <a:pt x="3916" y="11598"/>
                    <a:pt x="4337" y="11777"/>
                  </a:cubicBezTo>
                  <a:lnTo>
                    <a:pt x="4887" y="13150"/>
                  </a:lnTo>
                  <a:cubicBezTo>
                    <a:pt x="4921" y="13236"/>
                    <a:pt x="5002" y="13291"/>
                    <a:pt x="5094" y="13291"/>
                  </a:cubicBezTo>
                  <a:lnTo>
                    <a:pt x="7922" y="13291"/>
                  </a:lnTo>
                  <a:cubicBezTo>
                    <a:pt x="8014" y="13291"/>
                    <a:pt x="8095" y="13236"/>
                    <a:pt x="8129" y="13151"/>
                  </a:cubicBezTo>
                  <a:lnTo>
                    <a:pt x="8678" y="11777"/>
                  </a:lnTo>
                  <a:cubicBezTo>
                    <a:pt x="9100" y="11598"/>
                    <a:pt x="9498" y="11368"/>
                    <a:pt x="9864" y="11092"/>
                  </a:cubicBezTo>
                  <a:lnTo>
                    <a:pt x="11330" y="11303"/>
                  </a:lnTo>
                  <a:cubicBezTo>
                    <a:pt x="11341" y="11304"/>
                    <a:pt x="11352" y="11305"/>
                    <a:pt x="11363" y="11305"/>
                  </a:cubicBezTo>
                  <a:cubicBezTo>
                    <a:pt x="11442" y="11305"/>
                    <a:pt x="11515" y="11263"/>
                    <a:pt x="11556" y="11193"/>
                  </a:cubicBezTo>
                  <a:lnTo>
                    <a:pt x="12970" y="8744"/>
                  </a:lnTo>
                  <a:cubicBezTo>
                    <a:pt x="13015" y="8664"/>
                    <a:pt x="13008" y="8567"/>
                    <a:pt x="12951" y="8494"/>
                  </a:cubicBezTo>
                  <a:lnTo>
                    <a:pt x="12036" y="7330"/>
                  </a:lnTo>
                  <a:cubicBezTo>
                    <a:pt x="12089" y="6895"/>
                    <a:pt x="12093" y="6433"/>
                    <a:pt x="12036" y="5961"/>
                  </a:cubicBezTo>
                  <a:lnTo>
                    <a:pt x="12951" y="4797"/>
                  </a:lnTo>
                  <a:cubicBezTo>
                    <a:pt x="13008" y="4726"/>
                    <a:pt x="13015" y="4628"/>
                    <a:pt x="12970" y="4548"/>
                  </a:cubicBezTo>
                  <a:lnTo>
                    <a:pt x="11556" y="2099"/>
                  </a:lnTo>
                  <a:cubicBezTo>
                    <a:pt x="11515" y="2029"/>
                    <a:pt x="11442" y="1988"/>
                    <a:pt x="11363" y="1988"/>
                  </a:cubicBezTo>
                  <a:cubicBezTo>
                    <a:pt x="11352" y="1988"/>
                    <a:pt x="11341" y="1988"/>
                    <a:pt x="11330" y="1990"/>
                  </a:cubicBezTo>
                  <a:lnTo>
                    <a:pt x="9864" y="2201"/>
                  </a:lnTo>
                  <a:cubicBezTo>
                    <a:pt x="9498" y="1924"/>
                    <a:pt x="9100" y="1693"/>
                    <a:pt x="8678" y="1515"/>
                  </a:cubicBezTo>
                  <a:lnTo>
                    <a:pt x="8129" y="141"/>
                  </a:lnTo>
                  <a:cubicBezTo>
                    <a:pt x="8095" y="56"/>
                    <a:pt x="8013" y="1"/>
                    <a:pt x="7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1809688" y="1155775"/>
              <a:ext cx="84814" cy="155531"/>
            </a:xfrm>
            <a:custGeom>
              <a:avLst/>
              <a:gdLst/>
              <a:ahLst/>
              <a:cxnLst/>
              <a:rect l="l" t="t" r="r" b="b"/>
              <a:pathLst>
                <a:path w="2948" h="5406" extrusionOk="0">
                  <a:moveTo>
                    <a:pt x="1637" y="389"/>
                  </a:moveTo>
                  <a:lnTo>
                    <a:pt x="1637" y="578"/>
                  </a:lnTo>
                  <a:cubicBezTo>
                    <a:pt x="1637" y="678"/>
                    <a:pt x="1701" y="767"/>
                    <a:pt x="1798" y="797"/>
                  </a:cubicBezTo>
                  <a:cubicBezTo>
                    <a:pt x="2172" y="918"/>
                    <a:pt x="2445" y="1235"/>
                    <a:pt x="2515" y="1612"/>
                  </a:cubicBezTo>
                  <a:lnTo>
                    <a:pt x="2180" y="1612"/>
                  </a:lnTo>
                  <a:cubicBezTo>
                    <a:pt x="2094" y="1301"/>
                    <a:pt x="1809" y="1074"/>
                    <a:pt x="1474" y="1074"/>
                  </a:cubicBezTo>
                  <a:cubicBezTo>
                    <a:pt x="1068" y="1074"/>
                    <a:pt x="739" y="1404"/>
                    <a:pt x="742" y="1810"/>
                  </a:cubicBezTo>
                  <a:cubicBezTo>
                    <a:pt x="744" y="2208"/>
                    <a:pt x="1077" y="2534"/>
                    <a:pt x="1485" y="2539"/>
                  </a:cubicBezTo>
                  <a:cubicBezTo>
                    <a:pt x="2075" y="2546"/>
                    <a:pt x="2551" y="3034"/>
                    <a:pt x="2533" y="3632"/>
                  </a:cubicBezTo>
                  <a:cubicBezTo>
                    <a:pt x="2519" y="4077"/>
                    <a:pt x="2224" y="4469"/>
                    <a:pt x="1797" y="4607"/>
                  </a:cubicBezTo>
                  <a:cubicBezTo>
                    <a:pt x="1701" y="4638"/>
                    <a:pt x="1637" y="4726"/>
                    <a:pt x="1637" y="4826"/>
                  </a:cubicBezTo>
                  <a:lnTo>
                    <a:pt x="1637" y="5017"/>
                  </a:lnTo>
                  <a:lnTo>
                    <a:pt x="1310" y="5017"/>
                  </a:lnTo>
                  <a:lnTo>
                    <a:pt x="1310" y="4827"/>
                  </a:lnTo>
                  <a:cubicBezTo>
                    <a:pt x="1310" y="4726"/>
                    <a:pt x="1245" y="4638"/>
                    <a:pt x="1149" y="4607"/>
                  </a:cubicBezTo>
                  <a:cubicBezTo>
                    <a:pt x="775" y="4487"/>
                    <a:pt x="502" y="4171"/>
                    <a:pt x="432" y="3794"/>
                  </a:cubicBezTo>
                  <a:lnTo>
                    <a:pt x="768" y="3794"/>
                  </a:lnTo>
                  <a:cubicBezTo>
                    <a:pt x="853" y="4105"/>
                    <a:pt x="1138" y="4331"/>
                    <a:pt x="1474" y="4331"/>
                  </a:cubicBezTo>
                  <a:cubicBezTo>
                    <a:pt x="1879" y="4331"/>
                    <a:pt x="2208" y="4000"/>
                    <a:pt x="2206" y="3594"/>
                  </a:cubicBezTo>
                  <a:cubicBezTo>
                    <a:pt x="2204" y="3197"/>
                    <a:pt x="1870" y="2870"/>
                    <a:pt x="1462" y="2866"/>
                  </a:cubicBezTo>
                  <a:lnTo>
                    <a:pt x="1463" y="2866"/>
                  </a:lnTo>
                  <a:cubicBezTo>
                    <a:pt x="872" y="2860"/>
                    <a:pt x="397" y="2372"/>
                    <a:pt x="414" y="1773"/>
                  </a:cubicBezTo>
                  <a:cubicBezTo>
                    <a:pt x="429" y="1328"/>
                    <a:pt x="724" y="937"/>
                    <a:pt x="1150" y="798"/>
                  </a:cubicBezTo>
                  <a:cubicBezTo>
                    <a:pt x="1245" y="767"/>
                    <a:pt x="1310" y="678"/>
                    <a:pt x="1310" y="579"/>
                  </a:cubicBezTo>
                  <a:lnTo>
                    <a:pt x="1310" y="389"/>
                  </a:lnTo>
                  <a:close/>
                  <a:moveTo>
                    <a:pt x="1146" y="0"/>
                  </a:moveTo>
                  <a:cubicBezTo>
                    <a:pt x="1022" y="0"/>
                    <a:pt x="921" y="100"/>
                    <a:pt x="921" y="225"/>
                  </a:cubicBezTo>
                  <a:lnTo>
                    <a:pt x="921" y="468"/>
                  </a:lnTo>
                  <a:cubicBezTo>
                    <a:pt x="398" y="686"/>
                    <a:pt x="43" y="1191"/>
                    <a:pt x="25" y="1761"/>
                  </a:cubicBezTo>
                  <a:cubicBezTo>
                    <a:pt x="1" y="2575"/>
                    <a:pt x="646" y="3247"/>
                    <a:pt x="1458" y="3256"/>
                  </a:cubicBezTo>
                  <a:cubicBezTo>
                    <a:pt x="1652" y="3258"/>
                    <a:pt x="1815" y="3414"/>
                    <a:pt x="1816" y="3597"/>
                  </a:cubicBezTo>
                  <a:cubicBezTo>
                    <a:pt x="1817" y="3787"/>
                    <a:pt x="1664" y="3941"/>
                    <a:pt x="1474" y="3941"/>
                  </a:cubicBezTo>
                  <a:cubicBezTo>
                    <a:pt x="1292" y="3941"/>
                    <a:pt x="1141" y="3800"/>
                    <a:pt x="1132" y="3618"/>
                  </a:cubicBezTo>
                  <a:cubicBezTo>
                    <a:pt x="1124" y="3498"/>
                    <a:pt x="1026" y="3404"/>
                    <a:pt x="906" y="3404"/>
                  </a:cubicBezTo>
                  <a:lnTo>
                    <a:pt x="251" y="3404"/>
                  </a:lnTo>
                  <a:cubicBezTo>
                    <a:pt x="190" y="3404"/>
                    <a:pt x="131" y="3429"/>
                    <a:pt x="90" y="3472"/>
                  </a:cubicBezTo>
                  <a:cubicBezTo>
                    <a:pt x="47" y="3515"/>
                    <a:pt x="23" y="3574"/>
                    <a:pt x="25" y="3634"/>
                  </a:cubicBezTo>
                  <a:cubicBezTo>
                    <a:pt x="40" y="4211"/>
                    <a:pt x="395" y="4721"/>
                    <a:pt x="921" y="4938"/>
                  </a:cubicBezTo>
                  <a:lnTo>
                    <a:pt x="921" y="5181"/>
                  </a:lnTo>
                  <a:cubicBezTo>
                    <a:pt x="921" y="5305"/>
                    <a:pt x="1022" y="5405"/>
                    <a:pt x="1146" y="5405"/>
                  </a:cubicBezTo>
                  <a:lnTo>
                    <a:pt x="1802" y="5405"/>
                  </a:lnTo>
                  <a:cubicBezTo>
                    <a:pt x="1926" y="5405"/>
                    <a:pt x="2027" y="5305"/>
                    <a:pt x="2027" y="5181"/>
                  </a:cubicBezTo>
                  <a:lnTo>
                    <a:pt x="2027" y="4937"/>
                  </a:lnTo>
                  <a:cubicBezTo>
                    <a:pt x="2549" y="4720"/>
                    <a:pt x="2905" y="4214"/>
                    <a:pt x="2922" y="3645"/>
                  </a:cubicBezTo>
                  <a:cubicBezTo>
                    <a:pt x="2947" y="2833"/>
                    <a:pt x="2303" y="2159"/>
                    <a:pt x="1489" y="2150"/>
                  </a:cubicBezTo>
                  <a:cubicBezTo>
                    <a:pt x="1296" y="2148"/>
                    <a:pt x="1132" y="1991"/>
                    <a:pt x="1131" y="1808"/>
                  </a:cubicBezTo>
                  <a:cubicBezTo>
                    <a:pt x="1130" y="1619"/>
                    <a:pt x="1284" y="1464"/>
                    <a:pt x="1474" y="1464"/>
                  </a:cubicBezTo>
                  <a:cubicBezTo>
                    <a:pt x="1664" y="1464"/>
                    <a:pt x="1806" y="1607"/>
                    <a:pt x="1816" y="1788"/>
                  </a:cubicBezTo>
                  <a:cubicBezTo>
                    <a:pt x="1822" y="1908"/>
                    <a:pt x="1922" y="2002"/>
                    <a:pt x="2042" y="2002"/>
                  </a:cubicBezTo>
                  <a:lnTo>
                    <a:pt x="2697" y="2002"/>
                  </a:lnTo>
                  <a:cubicBezTo>
                    <a:pt x="2757" y="2002"/>
                    <a:pt x="2816" y="1977"/>
                    <a:pt x="2858" y="1934"/>
                  </a:cubicBezTo>
                  <a:cubicBezTo>
                    <a:pt x="2901" y="1890"/>
                    <a:pt x="2923" y="1831"/>
                    <a:pt x="2922" y="1771"/>
                  </a:cubicBezTo>
                  <a:cubicBezTo>
                    <a:pt x="2908" y="1194"/>
                    <a:pt x="2553" y="685"/>
                    <a:pt x="2027" y="467"/>
                  </a:cubicBezTo>
                  <a:lnTo>
                    <a:pt x="2027" y="225"/>
                  </a:lnTo>
                  <a:cubicBezTo>
                    <a:pt x="2027" y="100"/>
                    <a:pt x="192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1753673" y="1135118"/>
              <a:ext cx="196816" cy="196816"/>
            </a:xfrm>
            <a:custGeom>
              <a:avLst/>
              <a:gdLst/>
              <a:ahLst/>
              <a:cxnLst/>
              <a:rect l="l" t="t" r="r" b="b"/>
              <a:pathLst>
                <a:path w="6841" h="6841" extrusionOk="0">
                  <a:moveTo>
                    <a:pt x="3421" y="1"/>
                  </a:moveTo>
                  <a:cubicBezTo>
                    <a:pt x="1535" y="1"/>
                    <a:pt x="1" y="1535"/>
                    <a:pt x="1" y="3421"/>
                  </a:cubicBezTo>
                  <a:cubicBezTo>
                    <a:pt x="1" y="4458"/>
                    <a:pt x="464" y="5428"/>
                    <a:pt x="1271" y="6080"/>
                  </a:cubicBezTo>
                  <a:cubicBezTo>
                    <a:pt x="1308" y="6109"/>
                    <a:pt x="1351" y="6124"/>
                    <a:pt x="1394" y="6124"/>
                  </a:cubicBezTo>
                  <a:cubicBezTo>
                    <a:pt x="1451" y="6124"/>
                    <a:pt x="1507" y="6099"/>
                    <a:pt x="1545" y="6052"/>
                  </a:cubicBezTo>
                  <a:cubicBezTo>
                    <a:pt x="1613" y="5968"/>
                    <a:pt x="1599" y="5845"/>
                    <a:pt x="1516" y="5778"/>
                  </a:cubicBezTo>
                  <a:cubicBezTo>
                    <a:pt x="801" y="5199"/>
                    <a:pt x="391" y="4340"/>
                    <a:pt x="391" y="3421"/>
                  </a:cubicBezTo>
                  <a:cubicBezTo>
                    <a:pt x="391" y="1750"/>
                    <a:pt x="1750" y="390"/>
                    <a:pt x="3421" y="390"/>
                  </a:cubicBezTo>
                  <a:cubicBezTo>
                    <a:pt x="5092" y="390"/>
                    <a:pt x="6451" y="1750"/>
                    <a:pt x="6451" y="3421"/>
                  </a:cubicBezTo>
                  <a:cubicBezTo>
                    <a:pt x="6451" y="5092"/>
                    <a:pt x="5092" y="6451"/>
                    <a:pt x="3421" y="6451"/>
                  </a:cubicBezTo>
                  <a:cubicBezTo>
                    <a:pt x="3017" y="6451"/>
                    <a:pt x="2625" y="6373"/>
                    <a:pt x="2256" y="6220"/>
                  </a:cubicBezTo>
                  <a:cubicBezTo>
                    <a:pt x="2231" y="6209"/>
                    <a:pt x="2206" y="6205"/>
                    <a:pt x="2181" y="6205"/>
                  </a:cubicBezTo>
                  <a:cubicBezTo>
                    <a:pt x="2105" y="6205"/>
                    <a:pt x="2032" y="6249"/>
                    <a:pt x="2001" y="6324"/>
                  </a:cubicBezTo>
                  <a:cubicBezTo>
                    <a:pt x="1960" y="6423"/>
                    <a:pt x="2007" y="6537"/>
                    <a:pt x="2106" y="6578"/>
                  </a:cubicBezTo>
                  <a:cubicBezTo>
                    <a:pt x="2522" y="6752"/>
                    <a:pt x="2965" y="6841"/>
                    <a:pt x="3421" y="6841"/>
                  </a:cubicBezTo>
                  <a:cubicBezTo>
                    <a:pt x="5307" y="6841"/>
                    <a:pt x="6840" y="5307"/>
                    <a:pt x="6840" y="3421"/>
                  </a:cubicBezTo>
                  <a:cubicBezTo>
                    <a:pt x="6840" y="1535"/>
                    <a:pt x="530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41" name="Google Shape;541;p38"/>
          <p:cNvSpPr txBox="1">
            <a:spLocks noGrp="1"/>
          </p:cNvSpPr>
          <p:nvPr>
            <p:ph type="subTitle" idx="4"/>
          </p:nvPr>
        </p:nvSpPr>
        <p:spPr>
          <a:xfrm>
            <a:off x="855475" y="1832742"/>
            <a:ext cx="2339700" cy="8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Human</a:t>
            </a:r>
            <a:endParaRPr/>
          </a:p>
          <a:p>
            <a:pPr marL="0" lvl="0" indent="0" algn="l" rtl="0">
              <a:spcBef>
                <a:spcPts val="0"/>
              </a:spcBef>
              <a:spcAft>
                <a:spcPts val="0"/>
              </a:spcAft>
              <a:buNone/>
            </a:pPr>
            <a:r>
              <a:rPr lang="en"/>
              <a:t>resources</a:t>
            </a:r>
            <a:endParaRPr/>
          </a:p>
        </p:txBody>
      </p:sp>
      <p:sp>
        <p:nvSpPr>
          <p:cNvPr id="542" name="Google Shape;542;p38"/>
          <p:cNvSpPr txBox="1">
            <a:spLocks noGrp="1"/>
          </p:cNvSpPr>
          <p:nvPr>
            <p:ph type="subTitle" idx="5"/>
          </p:nvPr>
        </p:nvSpPr>
        <p:spPr>
          <a:xfrm>
            <a:off x="3402129" y="1832742"/>
            <a:ext cx="2339700" cy="8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43" name="Google Shape;543;p38"/>
          <p:cNvSpPr txBox="1">
            <a:spLocks noGrp="1"/>
          </p:cNvSpPr>
          <p:nvPr>
            <p:ph type="subTitle" idx="1"/>
          </p:nvPr>
        </p:nvSpPr>
        <p:spPr>
          <a:xfrm>
            <a:off x="855475" y="2664650"/>
            <a:ext cx="2339700" cy="18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44" name="Google Shape;544;p38"/>
          <p:cNvSpPr txBox="1">
            <a:spLocks noGrp="1"/>
          </p:cNvSpPr>
          <p:nvPr>
            <p:ph type="subTitle" idx="2"/>
          </p:nvPr>
        </p:nvSpPr>
        <p:spPr>
          <a:xfrm>
            <a:off x="3402125" y="2664650"/>
            <a:ext cx="2339700" cy="18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545" name="Google Shape;545;p38"/>
          <p:cNvSpPr txBox="1">
            <a:spLocks noGrp="1"/>
          </p:cNvSpPr>
          <p:nvPr>
            <p:ph type="subTitle" idx="3"/>
          </p:nvPr>
        </p:nvSpPr>
        <p:spPr>
          <a:xfrm>
            <a:off x="5948875" y="2664650"/>
            <a:ext cx="2339700" cy="18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46" name="Google Shape;546;p38"/>
          <p:cNvSpPr txBox="1">
            <a:spLocks noGrp="1"/>
          </p:cNvSpPr>
          <p:nvPr>
            <p:ph type="subTitle" idx="6"/>
          </p:nvPr>
        </p:nvSpPr>
        <p:spPr>
          <a:xfrm>
            <a:off x="5948875" y="1832742"/>
            <a:ext cx="2339700" cy="83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47" name="Google Shape;547;p38"/>
          <p:cNvGrpSpPr/>
          <p:nvPr/>
        </p:nvGrpSpPr>
        <p:grpSpPr>
          <a:xfrm>
            <a:off x="961433" y="1397525"/>
            <a:ext cx="382382" cy="382382"/>
            <a:chOff x="3910502" y="1042335"/>
            <a:chExt cx="382382" cy="382382"/>
          </a:xfrm>
        </p:grpSpPr>
        <p:sp>
          <p:nvSpPr>
            <p:cNvPr id="548" name="Google Shape;548;p38"/>
            <p:cNvSpPr/>
            <p:nvPr/>
          </p:nvSpPr>
          <p:spPr>
            <a:xfrm>
              <a:off x="4163103" y="1145677"/>
              <a:ext cx="21520" cy="31848"/>
            </a:xfrm>
            <a:custGeom>
              <a:avLst/>
              <a:gdLst/>
              <a:ahLst/>
              <a:cxnLst/>
              <a:rect l="l" t="t" r="r" b="b"/>
              <a:pathLst>
                <a:path w="748" h="1107" extrusionOk="0">
                  <a:moveTo>
                    <a:pt x="553" y="1"/>
                  </a:moveTo>
                  <a:cubicBezTo>
                    <a:pt x="446" y="1"/>
                    <a:pt x="358" y="88"/>
                    <a:pt x="358" y="196"/>
                  </a:cubicBezTo>
                  <a:lnTo>
                    <a:pt x="358" y="602"/>
                  </a:lnTo>
                  <a:cubicBezTo>
                    <a:pt x="358" y="665"/>
                    <a:pt x="306" y="718"/>
                    <a:pt x="243" y="718"/>
                  </a:cubicBezTo>
                  <a:lnTo>
                    <a:pt x="195" y="718"/>
                  </a:lnTo>
                  <a:cubicBezTo>
                    <a:pt x="87" y="718"/>
                    <a:pt x="0" y="805"/>
                    <a:pt x="0" y="913"/>
                  </a:cubicBezTo>
                  <a:cubicBezTo>
                    <a:pt x="0" y="1020"/>
                    <a:pt x="87" y="1107"/>
                    <a:pt x="195" y="1107"/>
                  </a:cubicBezTo>
                  <a:lnTo>
                    <a:pt x="243" y="1107"/>
                  </a:lnTo>
                  <a:cubicBezTo>
                    <a:pt x="521" y="1107"/>
                    <a:pt x="748" y="880"/>
                    <a:pt x="748" y="602"/>
                  </a:cubicBezTo>
                  <a:lnTo>
                    <a:pt x="748" y="196"/>
                  </a:lnTo>
                  <a:cubicBezTo>
                    <a:pt x="748" y="88"/>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910502" y="1042335"/>
              <a:ext cx="382382" cy="382382"/>
            </a:xfrm>
            <a:custGeom>
              <a:avLst/>
              <a:gdLst/>
              <a:ahLst/>
              <a:cxnLst/>
              <a:rect l="l" t="t" r="r" b="b"/>
              <a:pathLst>
                <a:path w="13291" h="13291" extrusionOk="0">
                  <a:moveTo>
                    <a:pt x="9153" y="390"/>
                  </a:moveTo>
                  <a:cubicBezTo>
                    <a:pt x="9164" y="390"/>
                    <a:pt x="9174" y="390"/>
                    <a:pt x="9184" y="391"/>
                  </a:cubicBezTo>
                  <a:cubicBezTo>
                    <a:pt x="9751" y="399"/>
                    <a:pt x="10283" y="629"/>
                    <a:pt x="10683" y="1040"/>
                  </a:cubicBezTo>
                  <a:cubicBezTo>
                    <a:pt x="11082" y="1451"/>
                    <a:pt x="11297" y="1991"/>
                    <a:pt x="11287" y="2560"/>
                  </a:cubicBezTo>
                  <a:cubicBezTo>
                    <a:pt x="11285" y="2712"/>
                    <a:pt x="11268" y="2861"/>
                    <a:pt x="11235" y="3005"/>
                  </a:cubicBezTo>
                  <a:cubicBezTo>
                    <a:pt x="11232" y="3013"/>
                    <a:pt x="11230" y="3021"/>
                    <a:pt x="11228" y="3029"/>
                  </a:cubicBezTo>
                  <a:cubicBezTo>
                    <a:pt x="11204" y="3133"/>
                    <a:pt x="11172" y="3233"/>
                    <a:pt x="11131" y="3331"/>
                  </a:cubicBezTo>
                  <a:lnTo>
                    <a:pt x="10222" y="2422"/>
                  </a:lnTo>
                  <a:cubicBezTo>
                    <a:pt x="10121" y="2321"/>
                    <a:pt x="10064" y="2185"/>
                    <a:pt x="10064" y="2042"/>
                  </a:cubicBezTo>
                  <a:lnTo>
                    <a:pt x="10064" y="1270"/>
                  </a:lnTo>
                  <a:cubicBezTo>
                    <a:pt x="10064" y="1163"/>
                    <a:pt x="9977" y="1076"/>
                    <a:pt x="9870" y="1076"/>
                  </a:cubicBezTo>
                  <a:cubicBezTo>
                    <a:pt x="9762" y="1076"/>
                    <a:pt x="9676" y="1163"/>
                    <a:pt x="9676" y="1270"/>
                  </a:cubicBezTo>
                  <a:lnTo>
                    <a:pt x="9676" y="1851"/>
                  </a:lnTo>
                  <a:cubicBezTo>
                    <a:pt x="9676" y="2082"/>
                    <a:pt x="9547" y="2289"/>
                    <a:pt x="9341" y="2392"/>
                  </a:cubicBezTo>
                  <a:lnTo>
                    <a:pt x="7228" y="3449"/>
                  </a:lnTo>
                  <a:cubicBezTo>
                    <a:pt x="6851" y="2662"/>
                    <a:pt x="6977" y="1673"/>
                    <a:pt x="7654" y="1005"/>
                  </a:cubicBezTo>
                  <a:lnTo>
                    <a:pt x="7655" y="1005"/>
                  </a:lnTo>
                  <a:cubicBezTo>
                    <a:pt x="8048" y="617"/>
                    <a:pt x="8575" y="390"/>
                    <a:pt x="9153" y="390"/>
                  </a:cubicBezTo>
                  <a:close/>
                  <a:moveTo>
                    <a:pt x="6738" y="3259"/>
                  </a:moveTo>
                  <a:cubicBezTo>
                    <a:pt x="6794" y="3441"/>
                    <a:pt x="6869" y="3616"/>
                    <a:pt x="6965" y="3782"/>
                  </a:cubicBezTo>
                  <a:cubicBezTo>
                    <a:pt x="6979" y="3807"/>
                    <a:pt x="6998" y="3828"/>
                    <a:pt x="7018" y="3845"/>
                  </a:cubicBezTo>
                  <a:lnTo>
                    <a:pt x="7046" y="4276"/>
                  </a:lnTo>
                  <a:cubicBezTo>
                    <a:pt x="6722" y="4191"/>
                    <a:pt x="6482" y="3897"/>
                    <a:pt x="6482" y="3546"/>
                  </a:cubicBezTo>
                  <a:cubicBezTo>
                    <a:pt x="6482" y="3397"/>
                    <a:pt x="6594" y="3274"/>
                    <a:pt x="6738" y="3259"/>
                  </a:cubicBezTo>
                  <a:close/>
                  <a:moveTo>
                    <a:pt x="11569" y="3259"/>
                  </a:moveTo>
                  <a:cubicBezTo>
                    <a:pt x="11713" y="3274"/>
                    <a:pt x="11826" y="3396"/>
                    <a:pt x="11826" y="3545"/>
                  </a:cubicBezTo>
                  <a:cubicBezTo>
                    <a:pt x="11826" y="3896"/>
                    <a:pt x="11586" y="4191"/>
                    <a:pt x="11262" y="4276"/>
                  </a:cubicBezTo>
                  <a:lnTo>
                    <a:pt x="11292" y="3809"/>
                  </a:lnTo>
                  <a:cubicBezTo>
                    <a:pt x="11327" y="3788"/>
                    <a:pt x="11357" y="3758"/>
                    <a:pt x="11376" y="3721"/>
                  </a:cubicBezTo>
                  <a:cubicBezTo>
                    <a:pt x="11456" y="3574"/>
                    <a:pt x="11520" y="3419"/>
                    <a:pt x="11569" y="3259"/>
                  </a:cubicBezTo>
                  <a:close/>
                  <a:moveTo>
                    <a:pt x="9808" y="2520"/>
                  </a:moveTo>
                  <a:cubicBezTo>
                    <a:pt x="9846" y="2585"/>
                    <a:pt x="9893" y="2643"/>
                    <a:pt x="9947" y="2698"/>
                  </a:cubicBezTo>
                  <a:lnTo>
                    <a:pt x="10911" y="3661"/>
                  </a:lnTo>
                  <a:lnTo>
                    <a:pt x="10857" y="4494"/>
                  </a:lnTo>
                  <a:cubicBezTo>
                    <a:pt x="10800" y="5391"/>
                    <a:pt x="10052" y="6093"/>
                    <a:pt x="9153" y="6093"/>
                  </a:cubicBezTo>
                  <a:cubicBezTo>
                    <a:pt x="8841" y="6093"/>
                    <a:pt x="8538" y="6009"/>
                    <a:pt x="8274" y="5849"/>
                  </a:cubicBezTo>
                  <a:lnTo>
                    <a:pt x="8274" y="5023"/>
                  </a:lnTo>
                  <a:cubicBezTo>
                    <a:pt x="8274" y="4624"/>
                    <a:pt x="7950" y="4301"/>
                    <a:pt x="7552" y="4301"/>
                  </a:cubicBezTo>
                  <a:lnTo>
                    <a:pt x="7438" y="4301"/>
                  </a:lnTo>
                  <a:lnTo>
                    <a:pt x="7406" y="3795"/>
                  </a:lnTo>
                  <a:lnTo>
                    <a:pt x="9515" y="2741"/>
                  </a:lnTo>
                  <a:cubicBezTo>
                    <a:pt x="9628" y="2685"/>
                    <a:pt x="9726" y="2609"/>
                    <a:pt x="9808" y="2520"/>
                  </a:cubicBezTo>
                  <a:close/>
                  <a:moveTo>
                    <a:pt x="10034" y="6287"/>
                  </a:moveTo>
                  <a:lnTo>
                    <a:pt x="10034" y="6590"/>
                  </a:lnTo>
                  <a:cubicBezTo>
                    <a:pt x="10034" y="6868"/>
                    <a:pt x="10191" y="7120"/>
                    <a:pt x="10430" y="7248"/>
                  </a:cubicBezTo>
                  <a:cubicBezTo>
                    <a:pt x="10132" y="7646"/>
                    <a:pt x="9660" y="7884"/>
                    <a:pt x="9153" y="7884"/>
                  </a:cubicBezTo>
                  <a:cubicBezTo>
                    <a:pt x="8837" y="7884"/>
                    <a:pt x="8534" y="7793"/>
                    <a:pt x="8274" y="7621"/>
                  </a:cubicBezTo>
                  <a:lnTo>
                    <a:pt x="8274" y="6289"/>
                  </a:lnTo>
                  <a:lnTo>
                    <a:pt x="8274" y="6288"/>
                  </a:lnTo>
                  <a:cubicBezTo>
                    <a:pt x="8547" y="6415"/>
                    <a:pt x="8848" y="6482"/>
                    <a:pt x="9153" y="6482"/>
                  </a:cubicBezTo>
                  <a:cubicBezTo>
                    <a:pt x="9450" y="6482"/>
                    <a:pt x="9751" y="6419"/>
                    <a:pt x="10034" y="6287"/>
                  </a:cubicBezTo>
                  <a:close/>
                  <a:moveTo>
                    <a:pt x="4694" y="9707"/>
                  </a:moveTo>
                  <a:cubicBezTo>
                    <a:pt x="4761" y="10045"/>
                    <a:pt x="4931" y="10893"/>
                    <a:pt x="4974" y="11109"/>
                  </a:cubicBezTo>
                  <a:lnTo>
                    <a:pt x="3299" y="11109"/>
                  </a:lnTo>
                  <a:cubicBezTo>
                    <a:pt x="3343" y="10890"/>
                    <a:pt x="3511" y="10046"/>
                    <a:pt x="3580" y="9707"/>
                  </a:cubicBezTo>
                  <a:close/>
                  <a:moveTo>
                    <a:pt x="5375" y="10424"/>
                  </a:moveTo>
                  <a:lnTo>
                    <a:pt x="5375" y="11109"/>
                  </a:lnTo>
                  <a:lnTo>
                    <a:pt x="5371" y="11109"/>
                  </a:lnTo>
                  <a:lnTo>
                    <a:pt x="5234" y="10424"/>
                  </a:lnTo>
                  <a:close/>
                  <a:moveTo>
                    <a:pt x="6451" y="10424"/>
                  </a:moveTo>
                  <a:lnTo>
                    <a:pt x="6451" y="11109"/>
                  </a:lnTo>
                  <a:lnTo>
                    <a:pt x="5765" y="11109"/>
                  </a:lnTo>
                  <a:lnTo>
                    <a:pt x="5765" y="10424"/>
                  </a:lnTo>
                  <a:close/>
                  <a:moveTo>
                    <a:pt x="10817" y="7375"/>
                  </a:moveTo>
                  <a:lnTo>
                    <a:pt x="11109" y="7458"/>
                  </a:lnTo>
                  <a:lnTo>
                    <a:pt x="11109" y="9072"/>
                  </a:lnTo>
                  <a:cubicBezTo>
                    <a:pt x="11109" y="9403"/>
                    <a:pt x="11236" y="9715"/>
                    <a:pt x="11467" y="9951"/>
                  </a:cubicBezTo>
                  <a:lnTo>
                    <a:pt x="11467" y="10751"/>
                  </a:lnTo>
                  <a:lnTo>
                    <a:pt x="9823" y="10751"/>
                  </a:lnTo>
                  <a:cubicBezTo>
                    <a:pt x="9676" y="10528"/>
                    <a:pt x="9426" y="10393"/>
                    <a:pt x="9153" y="10393"/>
                  </a:cubicBezTo>
                  <a:lnTo>
                    <a:pt x="8291" y="10393"/>
                  </a:lnTo>
                  <a:cubicBezTo>
                    <a:pt x="7886" y="10393"/>
                    <a:pt x="7553" y="10710"/>
                    <a:pt x="7527" y="11109"/>
                  </a:cubicBezTo>
                  <a:lnTo>
                    <a:pt x="6840" y="11109"/>
                  </a:lnTo>
                  <a:lnTo>
                    <a:pt x="6840" y="10424"/>
                  </a:lnTo>
                  <a:lnTo>
                    <a:pt x="7552" y="10424"/>
                  </a:lnTo>
                  <a:cubicBezTo>
                    <a:pt x="7950" y="10424"/>
                    <a:pt x="8274" y="10100"/>
                    <a:pt x="8274" y="9702"/>
                  </a:cubicBezTo>
                  <a:lnTo>
                    <a:pt x="8274" y="8068"/>
                  </a:lnTo>
                  <a:cubicBezTo>
                    <a:pt x="8544" y="8204"/>
                    <a:pt x="8843" y="8274"/>
                    <a:pt x="9153" y="8274"/>
                  </a:cubicBezTo>
                  <a:cubicBezTo>
                    <a:pt x="9828" y="8274"/>
                    <a:pt x="10451" y="7933"/>
                    <a:pt x="10817" y="7375"/>
                  </a:cubicBezTo>
                  <a:close/>
                  <a:moveTo>
                    <a:pt x="2160" y="11499"/>
                  </a:moveTo>
                  <a:cubicBezTo>
                    <a:pt x="2154" y="11531"/>
                    <a:pt x="2151" y="11563"/>
                    <a:pt x="2151" y="11597"/>
                  </a:cubicBezTo>
                  <a:lnTo>
                    <a:pt x="2151" y="11827"/>
                  </a:lnTo>
                  <a:lnTo>
                    <a:pt x="1823" y="11827"/>
                  </a:lnTo>
                  <a:lnTo>
                    <a:pt x="1823" y="11763"/>
                  </a:lnTo>
                  <a:cubicBezTo>
                    <a:pt x="1823" y="11617"/>
                    <a:pt x="1941" y="11499"/>
                    <a:pt x="2087" y="11499"/>
                  </a:cubicBezTo>
                  <a:close/>
                  <a:moveTo>
                    <a:pt x="5636" y="11499"/>
                  </a:moveTo>
                  <a:cubicBezTo>
                    <a:pt x="5690" y="11499"/>
                    <a:pt x="5734" y="11543"/>
                    <a:pt x="5734" y="11597"/>
                  </a:cubicBezTo>
                  <a:lnTo>
                    <a:pt x="5734" y="11827"/>
                  </a:lnTo>
                  <a:lnTo>
                    <a:pt x="2539" y="11827"/>
                  </a:lnTo>
                  <a:lnTo>
                    <a:pt x="2539" y="11597"/>
                  </a:lnTo>
                  <a:cubicBezTo>
                    <a:pt x="2539" y="11543"/>
                    <a:pt x="2584" y="11499"/>
                    <a:pt x="2638" y="11499"/>
                  </a:cubicBezTo>
                  <a:close/>
                  <a:moveTo>
                    <a:pt x="11498" y="7601"/>
                  </a:moveTo>
                  <a:cubicBezTo>
                    <a:pt x="12131" y="7913"/>
                    <a:pt x="12543" y="8560"/>
                    <a:pt x="12543" y="9285"/>
                  </a:cubicBezTo>
                  <a:lnTo>
                    <a:pt x="12543" y="11827"/>
                  </a:lnTo>
                  <a:lnTo>
                    <a:pt x="9707" y="11827"/>
                  </a:lnTo>
                  <a:lnTo>
                    <a:pt x="9707" y="11763"/>
                  </a:lnTo>
                  <a:cubicBezTo>
                    <a:pt x="9707" y="11403"/>
                    <a:pt x="9414" y="11109"/>
                    <a:pt x="9054" y="11109"/>
                  </a:cubicBezTo>
                  <a:lnTo>
                    <a:pt x="7918" y="11109"/>
                  </a:lnTo>
                  <a:cubicBezTo>
                    <a:pt x="7942" y="10925"/>
                    <a:pt x="8100" y="10782"/>
                    <a:pt x="8291" y="10782"/>
                  </a:cubicBezTo>
                  <a:lnTo>
                    <a:pt x="9153" y="10782"/>
                  </a:lnTo>
                  <a:cubicBezTo>
                    <a:pt x="9312" y="10782"/>
                    <a:pt x="9454" y="10870"/>
                    <a:pt x="9525" y="11012"/>
                  </a:cubicBezTo>
                  <a:cubicBezTo>
                    <a:pt x="9565" y="11092"/>
                    <a:pt x="9645" y="11140"/>
                    <a:pt x="9733" y="11140"/>
                  </a:cubicBezTo>
                  <a:lnTo>
                    <a:pt x="12020" y="11140"/>
                  </a:lnTo>
                  <a:cubicBezTo>
                    <a:pt x="12128" y="11140"/>
                    <a:pt x="12215" y="11053"/>
                    <a:pt x="12215" y="10946"/>
                  </a:cubicBezTo>
                  <a:cubicBezTo>
                    <a:pt x="12215" y="10838"/>
                    <a:pt x="12128" y="10751"/>
                    <a:pt x="12020" y="10751"/>
                  </a:cubicBezTo>
                  <a:lnTo>
                    <a:pt x="11857" y="10751"/>
                  </a:lnTo>
                  <a:lnTo>
                    <a:pt x="11857" y="9882"/>
                  </a:lnTo>
                  <a:cubicBezTo>
                    <a:pt x="11857" y="9823"/>
                    <a:pt x="11833" y="9767"/>
                    <a:pt x="11792" y="9726"/>
                  </a:cubicBezTo>
                  <a:lnTo>
                    <a:pt x="11753" y="9687"/>
                  </a:lnTo>
                  <a:cubicBezTo>
                    <a:pt x="11588" y="9522"/>
                    <a:pt x="11498" y="9304"/>
                    <a:pt x="11498" y="9072"/>
                  </a:cubicBezTo>
                  <a:lnTo>
                    <a:pt x="11498" y="7601"/>
                  </a:lnTo>
                  <a:close/>
                  <a:moveTo>
                    <a:pt x="9054" y="11499"/>
                  </a:moveTo>
                  <a:cubicBezTo>
                    <a:pt x="9199" y="11499"/>
                    <a:pt x="9318" y="11617"/>
                    <a:pt x="9318" y="11763"/>
                  </a:cubicBezTo>
                  <a:lnTo>
                    <a:pt x="9318" y="11826"/>
                  </a:lnTo>
                  <a:lnTo>
                    <a:pt x="8137" y="11826"/>
                  </a:lnTo>
                  <a:cubicBezTo>
                    <a:pt x="8030" y="11826"/>
                    <a:pt x="7943" y="11914"/>
                    <a:pt x="7943" y="12021"/>
                  </a:cubicBezTo>
                  <a:cubicBezTo>
                    <a:pt x="7943" y="12129"/>
                    <a:pt x="8030" y="12216"/>
                    <a:pt x="8137" y="12216"/>
                  </a:cubicBezTo>
                  <a:lnTo>
                    <a:pt x="12900" y="12216"/>
                  </a:lnTo>
                  <a:lnTo>
                    <a:pt x="12900" y="12901"/>
                  </a:lnTo>
                  <a:lnTo>
                    <a:pt x="390" y="12901"/>
                  </a:lnTo>
                  <a:lnTo>
                    <a:pt x="390" y="12216"/>
                  </a:lnTo>
                  <a:lnTo>
                    <a:pt x="7203" y="12216"/>
                  </a:lnTo>
                  <a:cubicBezTo>
                    <a:pt x="7311" y="12216"/>
                    <a:pt x="7398" y="12129"/>
                    <a:pt x="7398" y="12021"/>
                  </a:cubicBezTo>
                  <a:cubicBezTo>
                    <a:pt x="7398" y="11914"/>
                    <a:pt x="7311" y="11826"/>
                    <a:pt x="7203" y="11826"/>
                  </a:cubicBezTo>
                  <a:lnTo>
                    <a:pt x="6123" y="11826"/>
                  </a:lnTo>
                  <a:lnTo>
                    <a:pt x="6123" y="11597"/>
                  </a:lnTo>
                  <a:cubicBezTo>
                    <a:pt x="6123" y="11563"/>
                    <a:pt x="6120" y="11531"/>
                    <a:pt x="6114" y="11499"/>
                  </a:cubicBezTo>
                  <a:close/>
                  <a:moveTo>
                    <a:pt x="9154" y="1"/>
                  </a:moveTo>
                  <a:cubicBezTo>
                    <a:pt x="8487" y="1"/>
                    <a:pt x="7858" y="258"/>
                    <a:pt x="7381" y="728"/>
                  </a:cubicBezTo>
                  <a:cubicBezTo>
                    <a:pt x="6896" y="1205"/>
                    <a:pt x="6630" y="1844"/>
                    <a:pt x="6630" y="2525"/>
                  </a:cubicBezTo>
                  <a:cubicBezTo>
                    <a:pt x="6630" y="2643"/>
                    <a:pt x="6638" y="2760"/>
                    <a:pt x="6654" y="2877"/>
                  </a:cubicBezTo>
                  <a:cubicBezTo>
                    <a:pt x="6336" y="2932"/>
                    <a:pt x="6092" y="3211"/>
                    <a:pt x="6092" y="3545"/>
                  </a:cubicBezTo>
                  <a:cubicBezTo>
                    <a:pt x="6092" y="3835"/>
                    <a:pt x="6201" y="4099"/>
                    <a:pt x="6377" y="4301"/>
                  </a:cubicBezTo>
                  <a:lnTo>
                    <a:pt x="1986" y="4301"/>
                  </a:lnTo>
                  <a:cubicBezTo>
                    <a:pt x="1879" y="4301"/>
                    <a:pt x="1792" y="4388"/>
                    <a:pt x="1792" y="4495"/>
                  </a:cubicBezTo>
                  <a:cubicBezTo>
                    <a:pt x="1792" y="4603"/>
                    <a:pt x="1879" y="4691"/>
                    <a:pt x="1986" y="4691"/>
                  </a:cubicBezTo>
                  <a:lnTo>
                    <a:pt x="7552" y="4691"/>
                  </a:lnTo>
                  <a:cubicBezTo>
                    <a:pt x="7735" y="4691"/>
                    <a:pt x="7884" y="4840"/>
                    <a:pt x="7884" y="5023"/>
                  </a:cubicBezTo>
                  <a:lnTo>
                    <a:pt x="7884" y="9702"/>
                  </a:lnTo>
                  <a:cubicBezTo>
                    <a:pt x="7884" y="9885"/>
                    <a:pt x="7735" y="10034"/>
                    <a:pt x="7552" y="10034"/>
                  </a:cubicBezTo>
                  <a:lnTo>
                    <a:pt x="5156" y="10034"/>
                  </a:lnTo>
                  <a:lnTo>
                    <a:pt x="5091" y="9707"/>
                  </a:lnTo>
                  <a:lnTo>
                    <a:pt x="5570" y="9707"/>
                  </a:lnTo>
                  <a:cubicBezTo>
                    <a:pt x="5677" y="9707"/>
                    <a:pt x="5764" y="9619"/>
                    <a:pt x="5764" y="9512"/>
                  </a:cubicBezTo>
                  <a:cubicBezTo>
                    <a:pt x="5764" y="9404"/>
                    <a:pt x="5677" y="9317"/>
                    <a:pt x="5570" y="9317"/>
                  </a:cubicBezTo>
                  <a:lnTo>
                    <a:pt x="2703" y="9317"/>
                  </a:lnTo>
                  <a:cubicBezTo>
                    <a:pt x="2595" y="9317"/>
                    <a:pt x="2508" y="9404"/>
                    <a:pt x="2508" y="9512"/>
                  </a:cubicBezTo>
                  <a:cubicBezTo>
                    <a:pt x="2508" y="9619"/>
                    <a:pt x="2595" y="9707"/>
                    <a:pt x="2703" y="9707"/>
                  </a:cubicBezTo>
                  <a:lnTo>
                    <a:pt x="3183" y="9707"/>
                  </a:lnTo>
                  <a:lnTo>
                    <a:pt x="3117" y="10034"/>
                  </a:lnTo>
                  <a:lnTo>
                    <a:pt x="722" y="10034"/>
                  </a:lnTo>
                  <a:cubicBezTo>
                    <a:pt x="539" y="10034"/>
                    <a:pt x="390" y="9885"/>
                    <a:pt x="390" y="9702"/>
                  </a:cubicBezTo>
                  <a:lnTo>
                    <a:pt x="390" y="5023"/>
                  </a:lnTo>
                  <a:cubicBezTo>
                    <a:pt x="390" y="4840"/>
                    <a:pt x="539" y="4691"/>
                    <a:pt x="722" y="4691"/>
                  </a:cubicBezTo>
                  <a:lnTo>
                    <a:pt x="1077" y="4691"/>
                  </a:lnTo>
                  <a:cubicBezTo>
                    <a:pt x="1185" y="4691"/>
                    <a:pt x="1273" y="4603"/>
                    <a:pt x="1273" y="4495"/>
                  </a:cubicBezTo>
                  <a:cubicBezTo>
                    <a:pt x="1273" y="4388"/>
                    <a:pt x="1185" y="4301"/>
                    <a:pt x="1077" y="4301"/>
                  </a:cubicBezTo>
                  <a:lnTo>
                    <a:pt x="722" y="4301"/>
                  </a:lnTo>
                  <a:cubicBezTo>
                    <a:pt x="324" y="4301"/>
                    <a:pt x="0" y="4624"/>
                    <a:pt x="0" y="5023"/>
                  </a:cubicBezTo>
                  <a:lnTo>
                    <a:pt x="0" y="9702"/>
                  </a:lnTo>
                  <a:cubicBezTo>
                    <a:pt x="0" y="10100"/>
                    <a:pt x="324" y="10424"/>
                    <a:pt x="722" y="10424"/>
                  </a:cubicBezTo>
                  <a:lnTo>
                    <a:pt x="3039" y="10424"/>
                  </a:lnTo>
                  <a:lnTo>
                    <a:pt x="2902" y="11109"/>
                  </a:lnTo>
                  <a:lnTo>
                    <a:pt x="2086" y="11109"/>
                  </a:lnTo>
                  <a:cubicBezTo>
                    <a:pt x="1726" y="11109"/>
                    <a:pt x="1433" y="11402"/>
                    <a:pt x="1433" y="11763"/>
                  </a:cubicBezTo>
                  <a:lnTo>
                    <a:pt x="1433" y="11826"/>
                  </a:lnTo>
                  <a:lnTo>
                    <a:pt x="222" y="11826"/>
                  </a:lnTo>
                  <a:cubicBezTo>
                    <a:pt x="99" y="11826"/>
                    <a:pt x="0" y="11926"/>
                    <a:pt x="0" y="12048"/>
                  </a:cubicBezTo>
                  <a:lnTo>
                    <a:pt x="0" y="13068"/>
                  </a:lnTo>
                  <a:cubicBezTo>
                    <a:pt x="0" y="13192"/>
                    <a:pt x="99" y="13291"/>
                    <a:pt x="222" y="13291"/>
                  </a:cubicBezTo>
                  <a:lnTo>
                    <a:pt x="13068" y="13291"/>
                  </a:lnTo>
                  <a:cubicBezTo>
                    <a:pt x="13190" y="13291"/>
                    <a:pt x="13290" y="13192"/>
                    <a:pt x="13290" y="13068"/>
                  </a:cubicBezTo>
                  <a:lnTo>
                    <a:pt x="13290" y="12048"/>
                  </a:lnTo>
                  <a:cubicBezTo>
                    <a:pt x="13290" y="11926"/>
                    <a:pt x="13190" y="11826"/>
                    <a:pt x="13068" y="11826"/>
                  </a:cubicBezTo>
                  <a:lnTo>
                    <a:pt x="13068" y="11827"/>
                  </a:lnTo>
                  <a:lnTo>
                    <a:pt x="12932" y="11827"/>
                  </a:lnTo>
                  <a:lnTo>
                    <a:pt x="12932" y="9284"/>
                  </a:lnTo>
                  <a:cubicBezTo>
                    <a:pt x="12932" y="8455"/>
                    <a:pt x="12486" y="7710"/>
                    <a:pt x="11786" y="7313"/>
                  </a:cubicBezTo>
                  <a:lnTo>
                    <a:pt x="11707" y="6882"/>
                  </a:lnTo>
                  <a:cubicBezTo>
                    <a:pt x="11691" y="6788"/>
                    <a:pt x="11609" y="6722"/>
                    <a:pt x="11517" y="6722"/>
                  </a:cubicBezTo>
                  <a:cubicBezTo>
                    <a:pt x="11505" y="6722"/>
                    <a:pt x="11493" y="6723"/>
                    <a:pt x="11481" y="6725"/>
                  </a:cubicBezTo>
                  <a:cubicBezTo>
                    <a:pt x="11375" y="6744"/>
                    <a:pt x="11305" y="6845"/>
                    <a:pt x="11325" y="6952"/>
                  </a:cubicBezTo>
                  <a:lnTo>
                    <a:pt x="11356" y="7124"/>
                  </a:lnTo>
                  <a:cubicBezTo>
                    <a:pt x="11305" y="7108"/>
                    <a:pt x="11331" y="7116"/>
                    <a:pt x="10681" y="6930"/>
                  </a:cubicBezTo>
                  <a:cubicBezTo>
                    <a:pt x="10530" y="6888"/>
                    <a:pt x="10423" y="6747"/>
                    <a:pt x="10423" y="6590"/>
                  </a:cubicBezTo>
                  <a:lnTo>
                    <a:pt x="10423" y="6052"/>
                  </a:lnTo>
                  <a:cubicBezTo>
                    <a:pt x="10676" y="5859"/>
                    <a:pt x="10884" y="5610"/>
                    <a:pt x="11028" y="5323"/>
                  </a:cubicBezTo>
                  <a:lnTo>
                    <a:pt x="11161" y="6056"/>
                  </a:lnTo>
                  <a:cubicBezTo>
                    <a:pt x="11179" y="6150"/>
                    <a:pt x="11260" y="6216"/>
                    <a:pt x="11352" y="6216"/>
                  </a:cubicBezTo>
                  <a:cubicBezTo>
                    <a:pt x="11364" y="6216"/>
                    <a:pt x="11376" y="6215"/>
                    <a:pt x="11388" y="6213"/>
                  </a:cubicBezTo>
                  <a:cubicBezTo>
                    <a:pt x="11493" y="6194"/>
                    <a:pt x="11563" y="6093"/>
                    <a:pt x="11545" y="5986"/>
                  </a:cubicBezTo>
                  <a:lnTo>
                    <a:pt x="11304" y="4666"/>
                  </a:lnTo>
                  <a:cubicBezTo>
                    <a:pt x="11824" y="4557"/>
                    <a:pt x="12215" y="4096"/>
                    <a:pt x="12215" y="3545"/>
                  </a:cubicBezTo>
                  <a:cubicBezTo>
                    <a:pt x="12215" y="3211"/>
                    <a:pt x="11972" y="2932"/>
                    <a:pt x="11652" y="2877"/>
                  </a:cubicBezTo>
                  <a:cubicBezTo>
                    <a:pt x="11667" y="2774"/>
                    <a:pt x="11675" y="2670"/>
                    <a:pt x="11677" y="2566"/>
                  </a:cubicBezTo>
                  <a:cubicBezTo>
                    <a:pt x="11688" y="1894"/>
                    <a:pt x="11434" y="1255"/>
                    <a:pt x="10962" y="769"/>
                  </a:cubicBezTo>
                  <a:cubicBezTo>
                    <a:pt x="10490" y="283"/>
                    <a:pt x="9861" y="10"/>
                    <a:pt x="9190" y="1"/>
                  </a:cubicBezTo>
                  <a:cubicBezTo>
                    <a:pt x="9178" y="1"/>
                    <a:pt x="9166"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3941430" y="1186674"/>
              <a:ext cx="176187" cy="31848"/>
            </a:xfrm>
            <a:custGeom>
              <a:avLst/>
              <a:gdLst/>
              <a:ahLst/>
              <a:cxnLst/>
              <a:rect l="l" t="t" r="r" b="b"/>
              <a:pathLst>
                <a:path w="6124" h="1107" extrusionOk="0">
                  <a:moveTo>
                    <a:pt x="1270" y="390"/>
                  </a:moveTo>
                  <a:cubicBezTo>
                    <a:pt x="1360" y="390"/>
                    <a:pt x="1433" y="464"/>
                    <a:pt x="1433" y="553"/>
                  </a:cubicBezTo>
                  <a:cubicBezTo>
                    <a:pt x="1433" y="644"/>
                    <a:pt x="1360" y="718"/>
                    <a:pt x="1270" y="718"/>
                  </a:cubicBezTo>
                  <a:lnTo>
                    <a:pt x="554" y="718"/>
                  </a:lnTo>
                  <a:cubicBezTo>
                    <a:pt x="464" y="718"/>
                    <a:pt x="390" y="644"/>
                    <a:pt x="390" y="553"/>
                  </a:cubicBezTo>
                  <a:cubicBezTo>
                    <a:pt x="390" y="464"/>
                    <a:pt x="464" y="390"/>
                    <a:pt x="554" y="390"/>
                  </a:cubicBezTo>
                  <a:close/>
                  <a:moveTo>
                    <a:pt x="2176" y="390"/>
                  </a:moveTo>
                  <a:cubicBezTo>
                    <a:pt x="2143" y="497"/>
                    <a:pt x="2143" y="611"/>
                    <a:pt x="2176" y="718"/>
                  </a:cubicBezTo>
                  <a:lnTo>
                    <a:pt x="1798" y="718"/>
                  </a:lnTo>
                  <a:cubicBezTo>
                    <a:pt x="1831" y="611"/>
                    <a:pt x="1831" y="497"/>
                    <a:pt x="1798" y="390"/>
                  </a:cubicBezTo>
                  <a:close/>
                  <a:moveTo>
                    <a:pt x="3421" y="390"/>
                  </a:moveTo>
                  <a:cubicBezTo>
                    <a:pt x="3511" y="390"/>
                    <a:pt x="3584" y="464"/>
                    <a:pt x="3584" y="553"/>
                  </a:cubicBezTo>
                  <a:cubicBezTo>
                    <a:pt x="3584" y="644"/>
                    <a:pt x="3511" y="718"/>
                    <a:pt x="3421" y="718"/>
                  </a:cubicBezTo>
                  <a:lnTo>
                    <a:pt x="2704" y="718"/>
                  </a:lnTo>
                  <a:cubicBezTo>
                    <a:pt x="2613" y="718"/>
                    <a:pt x="2540" y="644"/>
                    <a:pt x="2540" y="553"/>
                  </a:cubicBezTo>
                  <a:cubicBezTo>
                    <a:pt x="2540" y="464"/>
                    <a:pt x="2613" y="390"/>
                    <a:pt x="2704" y="390"/>
                  </a:cubicBezTo>
                  <a:close/>
                  <a:moveTo>
                    <a:pt x="4325" y="390"/>
                  </a:moveTo>
                  <a:cubicBezTo>
                    <a:pt x="4292" y="497"/>
                    <a:pt x="4292" y="611"/>
                    <a:pt x="4325" y="718"/>
                  </a:cubicBezTo>
                  <a:lnTo>
                    <a:pt x="3949" y="718"/>
                  </a:lnTo>
                  <a:cubicBezTo>
                    <a:pt x="3981" y="611"/>
                    <a:pt x="3981" y="497"/>
                    <a:pt x="3949" y="390"/>
                  </a:cubicBezTo>
                  <a:close/>
                  <a:moveTo>
                    <a:pt x="5570" y="390"/>
                  </a:moveTo>
                  <a:cubicBezTo>
                    <a:pt x="5661" y="390"/>
                    <a:pt x="5735" y="464"/>
                    <a:pt x="5735" y="553"/>
                  </a:cubicBezTo>
                  <a:cubicBezTo>
                    <a:pt x="5735" y="644"/>
                    <a:pt x="5661" y="718"/>
                    <a:pt x="5570" y="718"/>
                  </a:cubicBezTo>
                  <a:lnTo>
                    <a:pt x="4854" y="718"/>
                  </a:lnTo>
                  <a:cubicBezTo>
                    <a:pt x="4764" y="718"/>
                    <a:pt x="4690" y="644"/>
                    <a:pt x="4690" y="553"/>
                  </a:cubicBezTo>
                  <a:cubicBezTo>
                    <a:pt x="4690" y="464"/>
                    <a:pt x="4764" y="390"/>
                    <a:pt x="4854" y="390"/>
                  </a:cubicBezTo>
                  <a:close/>
                  <a:moveTo>
                    <a:pt x="554" y="0"/>
                  </a:moveTo>
                  <a:cubicBezTo>
                    <a:pt x="249" y="0"/>
                    <a:pt x="0" y="248"/>
                    <a:pt x="0" y="553"/>
                  </a:cubicBezTo>
                  <a:cubicBezTo>
                    <a:pt x="0" y="859"/>
                    <a:pt x="249" y="1107"/>
                    <a:pt x="554" y="1107"/>
                  </a:cubicBezTo>
                  <a:lnTo>
                    <a:pt x="5570" y="1107"/>
                  </a:lnTo>
                  <a:cubicBezTo>
                    <a:pt x="5875" y="1107"/>
                    <a:pt x="6123" y="859"/>
                    <a:pt x="6123" y="553"/>
                  </a:cubicBezTo>
                  <a:cubicBezTo>
                    <a:pt x="6123" y="248"/>
                    <a:pt x="5875" y="0"/>
                    <a:pt x="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8"/>
          <p:cNvGrpSpPr/>
          <p:nvPr/>
        </p:nvGrpSpPr>
        <p:grpSpPr>
          <a:xfrm>
            <a:off x="3492621" y="1397525"/>
            <a:ext cx="374470" cy="382382"/>
            <a:chOff x="1664860" y="1042335"/>
            <a:chExt cx="374470" cy="382382"/>
          </a:xfrm>
        </p:grpSpPr>
        <p:sp>
          <p:nvSpPr>
            <p:cNvPr id="552" name="Google Shape;552;p38"/>
            <p:cNvSpPr/>
            <p:nvPr/>
          </p:nvSpPr>
          <p:spPr>
            <a:xfrm>
              <a:off x="1722745" y="1104219"/>
              <a:ext cx="258671" cy="258642"/>
            </a:xfrm>
            <a:custGeom>
              <a:avLst/>
              <a:gdLst/>
              <a:ahLst/>
              <a:cxnLst/>
              <a:rect l="l" t="t" r="r" b="b"/>
              <a:pathLst>
                <a:path w="8991" h="8990" extrusionOk="0">
                  <a:moveTo>
                    <a:pt x="4496" y="0"/>
                  </a:moveTo>
                  <a:cubicBezTo>
                    <a:pt x="2018" y="0"/>
                    <a:pt x="0" y="2016"/>
                    <a:pt x="0" y="4495"/>
                  </a:cubicBezTo>
                  <a:cubicBezTo>
                    <a:pt x="0" y="6973"/>
                    <a:pt x="2018" y="8989"/>
                    <a:pt x="4496" y="8989"/>
                  </a:cubicBezTo>
                  <a:cubicBezTo>
                    <a:pt x="6974" y="8989"/>
                    <a:pt x="8990" y="6973"/>
                    <a:pt x="8990" y="4495"/>
                  </a:cubicBezTo>
                  <a:cubicBezTo>
                    <a:pt x="8990" y="3594"/>
                    <a:pt x="8725" y="2725"/>
                    <a:pt x="8223" y="1981"/>
                  </a:cubicBezTo>
                  <a:cubicBezTo>
                    <a:pt x="8185" y="1926"/>
                    <a:pt x="8124" y="1896"/>
                    <a:pt x="8062" y="1896"/>
                  </a:cubicBezTo>
                  <a:cubicBezTo>
                    <a:pt x="8024" y="1896"/>
                    <a:pt x="7986" y="1907"/>
                    <a:pt x="7952" y="1930"/>
                  </a:cubicBezTo>
                  <a:cubicBezTo>
                    <a:pt x="7863" y="1990"/>
                    <a:pt x="7840" y="2111"/>
                    <a:pt x="7901" y="2199"/>
                  </a:cubicBezTo>
                  <a:cubicBezTo>
                    <a:pt x="8359" y="2878"/>
                    <a:pt x="8602" y="3672"/>
                    <a:pt x="8602" y="4495"/>
                  </a:cubicBezTo>
                  <a:cubicBezTo>
                    <a:pt x="8602" y="6758"/>
                    <a:pt x="6759" y="8600"/>
                    <a:pt x="4496" y="8600"/>
                  </a:cubicBezTo>
                  <a:cubicBezTo>
                    <a:pt x="2232" y="8600"/>
                    <a:pt x="390" y="6758"/>
                    <a:pt x="390" y="4495"/>
                  </a:cubicBezTo>
                  <a:cubicBezTo>
                    <a:pt x="390" y="2230"/>
                    <a:pt x="2232" y="389"/>
                    <a:pt x="4496" y="389"/>
                  </a:cubicBezTo>
                  <a:cubicBezTo>
                    <a:pt x="5563" y="389"/>
                    <a:pt x="6574" y="796"/>
                    <a:pt x="7342" y="1537"/>
                  </a:cubicBezTo>
                  <a:cubicBezTo>
                    <a:pt x="7380" y="1573"/>
                    <a:pt x="7429" y="1591"/>
                    <a:pt x="7477" y="1591"/>
                  </a:cubicBezTo>
                  <a:cubicBezTo>
                    <a:pt x="7528" y="1591"/>
                    <a:pt x="7579" y="1571"/>
                    <a:pt x="7617" y="1532"/>
                  </a:cubicBezTo>
                  <a:cubicBezTo>
                    <a:pt x="7693" y="1454"/>
                    <a:pt x="7690" y="1331"/>
                    <a:pt x="7612" y="1255"/>
                  </a:cubicBezTo>
                  <a:lnTo>
                    <a:pt x="7612" y="1257"/>
                  </a:lnTo>
                  <a:cubicBezTo>
                    <a:pt x="6771" y="446"/>
                    <a:pt x="5664" y="0"/>
                    <a:pt x="4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1664860" y="1042335"/>
              <a:ext cx="374470" cy="382382"/>
            </a:xfrm>
            <a:custGeom>
              <a:avLst/>
              <a:gdLst/>
              <a:ahLst/>
              <a:cxnLst/>
              <a:rect l="l" t="t" r="r" b="b"/>
              <a:pathLst>
                <a:path w="13016" h="13291" extrusionOk="0">
                  <a:moveTo>
                    <a:pt x="5094" y="1"/>
                  </a:moveTo>
                  <a:cubicBezTo>
                    <a:pt x="5002" y="1"/>
                    <a:pt x="4921" y="56"/>
                    <a:pt x="4887" y="141"/>
                  </a:cubicBezTo>
                  <a:lnTo>
                    <a:pt x="4337" y="1514"/>
                  </a:lnTo>
                  <a:cubicBezTo>
                    <a:pt x="3916" y="1693"/>
                    <a:pt x="3517" y="1924"/>
                    <a:pt x="3151" y="2201"/>
                  </a:cubicBezTo>
                  <a:lnTo>
                    <a:pt x="3007" y="2180"/>
                  </a:lnTo>
                  <a:cubicBezTo>
                    <a:pt x="2998" y="2179"/>
                    <a:pt x="2988" y="2178"/>
                    <a:pt x="2979" y="2178"/>
                  </a:cubicBezTo>
                  <a:cubicBezTo>
                    <a:pt x="2883" y="2178"/>
                    <a:pt x="2800" y="2248"/>
                    <a:pt x="2786" y="2345"/>
                  </a:cubicBezTo>
                  <a:cubicBezTo>
                    <a:pt x="2771" y="2451"/>
                    <a:pt x="2845" y="2549"/>
                    <a:pt x="2951" y="2565"/>
                  </a:cubicBezTo>
                  <a:lnTo>
                    <a:pt x="3164" y="2596"/>
                  </a:lnTo>
                  <a:cubicBezTo>
                    <a:pt x="3175" y="2597"/>
                    <a:pt x="3185" y="2598"/>
                    <a:pt x="3196" y="2598"/>
                  </a:cubicBezTo>
                  <a:cubicBezTo>
                    <a:pt x="3245" y="2598"/>
                    <a:pt x="3294" y="2582"/>
                    <a:pt x="3333" y="2551"/>
                  </a:cubicBezTo>
                  <a:cubicBezTo>
                    <a:pt x="3706" y="2262"/>
                    <a:pt x="4114" y="2025"/>
                    <a:pt x="4550" y="1848"/>
                  </a:cubicBezTo>
                  <a:cubicBezTo>
                    <a:pt x="4606" y="1826"/>
                    <a:pt x="4650" y="1780"/>
                    <a:pt x="4673" y="1724"/>
                  </a:cubicBezTo>
                  <a:lnTo>
                    <a:pt x="5206" y="391"/>
                  </a:lnTo>
                  <a:lnTo>
                    <a:pt x="7810" y="391"/>
                  </a:lnTo>
                  <a:lnTo>
                    <a:pt x="8343" y="1724"/>
                  </a:lnTo>
                  <a:cubicBezTo>
                    <a:pt x="8365" y="1780"/>
                    <a:pt x="8410" y="1826"/>
                    <a:pt x="8466" y="1848"/>
                  </a:cubicBezTo>
                  <a:cubicBezTo>
                    <a:pt x="8900" y="2025"/>
                    <a:pt x="9310" y="2262"/>
                    <a:pt x="9682" y="2551"/>
                  </a:cubicBezTo>
                  <a:cubicBezTo>
                    <a:pt x="9721" y="2582"/>
                    <a:pt x="9770" y="2598"/>
                    <a:pt x="9819" y="2598"/>
                  </a:cubicBezTo>
                  <a:cubicBezTo>
                    <a:pt x="9830" y="2598"/>
                    <a:pt x="9840" y="2597"/>
                    <a:pt x="9851" y="2596"/>
                  </a:cubicBezTo>
                  <a:lnTo>
                    <a:pt x="11274" y="2391"/>
                  </a:lnTo>
                  <a:lnTo>
                    <a:pt x="12576" y="4645"/>
                  </a:lnTo>
                  <a:lnTo>
                    <a:pt x="11687" y="5775"/>
                  </a:lnTo>
                  <a:cubicBezTo>
                    <a:pt x="11650" y="5823"/>
                    <a:pt x="11633" y="5884"/>
                    <a:pt x="11641" y="5944"/>
                  </a:cubicBezTo>
                  <a:cubicBezTo>
                    <a:pt x="11701" y="6389"/>
                    <a:pt x="11706" y="6867"/>
                    <a:pt x="11641" y="7349"/>
                  </a:cubicBezTo>
                  <a:cubicBezTo>
                    <a:pt x="11633" y="7408"/>
                    <a:pt x="11650" y="7469"/>
                    <a:pt x="11687" y="7516"/>
                  </a:cubicBezTo>
                  <a:lnTo>
                    <a:pt x="12576" y="8646"/>
                  </a:lnTo>
                  <a:lnTo>
                    <a:pt x="11274" y="10901"/>
                  </a:lnTo>
                  <a:lnTo>
                    <a:pt x="9851" y="10696"/>
                  </a:lnTo>
                  <a:cubicBezTo>
                    <a:pt x="9840" y="10694"/>
                    <a:pt x="9830" y="10694"/>
                    <a:pt x="9820" y="10694"/>
                  </a:cubicBezTo>
                  <a:cubicBezTo>
                    <a:pt x="9770" y="10694"/>
                    <a:pt x="9722" y="10710"/>
                    <a:pt x="9682" y="10740"/>
                  </a:cubicBezTo>
                  <a:cubicBezTo>
                    <a:pt x="9310" y="11030"/>
                    <a:pt x="8900" y="11266"/>
                    <a:pt x="8466" y="11444"/>
                  </a:cubicBezTo>
                  <a:cubicBezTo>
                    <a:pt x="8410" y="11467"/>
                    <a:pt x="8366" y="11511"/>
                    <a:pt x="8343" y="11567"/>
                  </a:cubicBezTo>
                  <a:lnTo>
                    <a:pt x="7810" y="12902"/>
                  </a:lnTo>
                  <a:lnTo>
                    <a:pt x="5206" y="12902"/>
                  </a:lnTo>
                  <a:lnTo>
                    <a:pt x="4673" y="11567"/>
                  </a:lnTo>
                  <a:cubicBezTo>
                    <a:pt x="4650" y="11511"/>
                    <a:pt x="4606" y="11466"/>
                    <a:pt x="4550" y="11444"/>
                  </a:cubicBezTo>
                  <a:cubicBezTo>
                    <a:pt x="4115" y="11266"/>
                    <a:pt x="3706" y="11030"/>
                    <a:pt x="3334" y="10740"/>
                  </a:cubicBezTo>
                  <a:cubicBezTo>
                    <a:pt x="3294" y="10710"/>
                    <a:pt x="3245" y="10694"/>
                    <a:pt x="3195" y="10694"/>
                  </a:cubicBezTo>
                  <a:cubicBezTo>
                    <a:pt x="3185" y="10694"/>
                    <a:pt x="3175" y="10694"/>
                    <a:pt x="3165" y="10696"/>
                  </a:cubicBezTo>
                  <a:lnTo>
                    <a:pt x="1742" y="10901"/>
                  </a:lnTo>
                  <a:lnTo>
                    <a:pt x="440" y="8646"/>
                  </a:lnTo>
                  <a:lnTo>
                    <a:pt x="1329" y="7516"/>
                  </a:lnTo>
                  <a:cubicBezTo>
                    <a:pt x="1366" y="7469"/>
                    <a:pt x="1383" y="7408"/>
                    <a:pt x="1375" y="7349"/>
                  </a:cubicBezTo>
                  <a:cubicBezTo>
                    <a:pt x="1311" y="6885"/>
                    <a:pt x="1311" y="6408"/>
                    <a:pt x="1375" y="5943"/>
                  </a:cubicBezTo>
                  <a:cubicBezTo>
                    <a:pt x="1383" y="5884"/>
                    <a:pt x="1366" y="5823"/>
                    <a:pt x="1329" y="5775"/>
                  </a:cubicBezTo>
                  <a:lnTo>
                    <a:pt x="440" y="4645"/>
                  </a:lnTo>
                  <a:lnTo>
                    <a:pt x="1742" y="2391"/>
                  </a:lnTo>
                  <a:lnTo>
                    <a:pt x="2031" y="2433"/>
                  </a:lnTo>
                  <a:cubicBezTo>
                    <a:pt x="2041" y="2434"/>
                    <a:pt x="2050" y="2435"/>
                    <a:pt x="2059" y="2435"/>
                  </a:cubicBezTo>
                  <a:cubicBezTo>
                    <a:pt x="2154" y="2435"/>
                    <a:pt x="2237" y="2365"/>
                    <a:pt x="2251" y="2268"/>
                  </a:cubicBezTo>
                  <a:cubicBezTo>
                    <a:pt x="2267" y="2162"/>
                    <a:pt x="2192" y="2062"/>
                    <a:pt x="2086" y="2048"/>
                  </a:cubicBezTo>
                  <a:lnTo>
                    <a:pt x="1685" y="1990"/>
                  </a:lnTo>
                  <a:cubicBezTo>
                    <a:pt x="1674" y="1988"/>
                    <a:pt x="1663" y="1988"/>
                    <a:pt x="1652" y="1988"/>
                  </a:cubicBezTo>
                  <a:cubicBezTo>
                    <a:pt x="1574" y="1988"/>
                    <a:pt x="1500" y="2029"/>
                    <a:pt x="1460" y="2099"/>
                  </a:cubicBezTo>
                  <a:lnTo>
                    <a:pt x="46" y="4548"/>
                  </a:lnTo>
                  <a:cubicBezTo>
                    <a:pt x="0" y="4628"/>
                    <a:pt x="7" y="4726"/>
                    <a:pt x="64" y="4798"/>
                  </a:cubicBezTo>
                  <a:lnTo>
                    <a:pt x="980" y="5961"/>
                  </a:lnTo>
                  <a:cubicBezTo>
                    <a:pt x="926" y="6398"/>
                    <a:pt x="922" y="6860"/>
                    <a:pt x="980" y="7330"/>
                  </a:cubicBezTo>
                  <a:lnTo>
                    <a:pt x="64" y="8494"/>
                  </a:lnTo>
                  <a:cubicBezTo>
                    <a:pt x="8" y="8567"/>
                    <a:pt x="0" y="8664"/>
                    <a:pt x="46" y="8744"/>
                  </a:cubicBezTo>
                  <a:lnTo>
                    <a:pt x="1460" y="11193"/>
                  </a:lnTo>
                  <a:cubicBezTo>
                    <a:pt x="1500" y="11263"/>
                    <a:pt x="1574" y="11305"/>
                    <a:pt x="1652" y="11305"/>
                  </a:cubicBezTo>
                  <a:cubicBezTo>
                    <a:pt x="1663" y="11305"/>
                    <a:pt x="1674" y="11304"/>
                    <a:pt x="1685" y="11303"/>
                  </a:cubicBezTo>
                  <a:lnTo>
                    <a:pt x="3151" y="11092"/>
                  </a:lnTo>
                  <a:cubicBezTo>
                    <a:pt x="3517" y="11368"/>
                    <a:pt x="3916" y="11598"/>
                    <a:pt x="4337" y="11777"/>
                  </a:cubicBezTo>
                  <a:lnTo>
                    <a:pt x="4887" y="13150"/>
                  </a:lnTo>
                  <a:cubicBezTo>
                    <a:pt x="4921" y="13236"/>
                    <a:pt x="5002" y="13291"/>
                    <a:pt x="5094" y="13291"/>
                  </a:cubicBezTo>
                  <a:lnTo>
                    <a:pt x="7922" y="13291"/>
                  </a:lnTo>
                  <a:cubicBezTo>
                    <a:pt x="8014" y="13291"/>
                    <a:pt x="8095" y="13236"/>
                    <a:pt x="8129" y="13151"/>
                  </a:cubicBezTo>
                  <a:lnTo>
                    <a:pt x="8678" y="11777"/>
                  </a:lnTo>
                  <a:cubicBezTo>
                    <a:pt x="9100" y="11598"/>
                    <a:pt x="9498" y="11368"/>
                    <a:pt x="9864" y="11092"/>
                  </a:cubicBezTo>
                  <a:lnTo>
                    <a:pt x="11330" y="11303"/>
                  </a:lnTo>
                  <a:cubicBezTo>
                    <a:pt x="11341" y="11304"/>
                    <a:pt x="11352" y="11305"/>
                    <a:pt x="11363" y="11305"/>
                  </a:cubicBezTo>
                  <a:cubicBezTo>
                    <a:pt x="11442" y="11305"/>
                    <a:pt x="11515" y="11263"/>
                    <a:pt x="11556" y="11193"/>
                  </a:cubicBezTo>
                  <a:lnTo>
                    <a:pt x="12970" y="8744"/>
                  </a:lnTo>
                  <a:cubicBezTo>
                    <a:pt x="13015" y="8664"/>
                    <a:pt x="13008" y="8567"/>
                    <a:pt x="12951" y="8494"/>
                  </a:cubicBezTo>
                  <a:lnTo>
                    <a:pt x="12036" y="7330"/>
                  </a:lnTo>
                  <a:cubicBezTo>
                    <a:pt x="12089" y="6895"/>
                    <a:pt x="12093" y="6433"/>
                    <a:pt x="12036" y="5961"/>
                  </a:cubicBezTo>
                  <a:lnTo>
                    <a:pt x="12951" y="4797"/>
                  </a:lnTo>
                  <a:cubicBezTo>
                    <a:pt x="13008" y="4726"/>
                    <a:pt x="13015" y="4628"/>
                    <a:pt x="12970" y="4548"/>
                  </a:cubicBezTo>
                  <a:lnTo>
                    <a:pt x="11556" y="2099"/>
                  </a:lnTo>
                  <a:cubicBezTo>
                    <a:pt x="11515" y="2029"/>
                    <a:pt x="11442" y="1988"/>
                    <a:pt x="11363" y="1988"/>
                  </a:cubicBezTo>
                  <a:cubicBezTo>
                    <a:pt x="11352" y="1988"/>
                    <a:pt x="11341" y="1988"/>
                    <a:pt x="11330" y="1990"/>
                  </a:cubicBezTo>
                  <a:lnTo>
                    <a:pt x="9864" y="2201"/>
                  </a:lnTo>
                  <a:cubicBezTo>
                    <a:pt x="9498" y="1924"/>
                    <a:pt x="9100" y="1693"/>
                    <a:pt x="8678" y="1515"/>
                  </a:cubicBezTo>
                  <a:lnTo>
                    <a:pt x="8129" y="141"/>
                  </a:lnTo>
                  <a:cubicBezTo>
                    <a:pt x="8095" y="56"/>
                    <a:pt x="8013" y="1"/>
                    <a:pt x="7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1809688" y="1155775"/>
              <a:ext cx="84814" cy="155531"/>
            </a:xfrm>
            <a:custGeom>
              <a:avLst/>
              <a:gdLst/>
              <a:ahLst/>
              <a:cxnLst/>
              <a:rect l="l" t="t" r="r" b="b"/>
              <a:pathLst>
                <a:path w="2948" h="5406" extrusionOk="0">
                  <a:moveTo>
                    <a:pt x="1637" y="389"/>
                  </a:moveTo>
                  <a:lnTo>
                    <a:pt x="1637" y="578"/>
                  </a:lnTo>
                  <a:cubicBezTo>
                    <a:pt x="1637" y="678"/>
                    <a:pt x="1701" y="767"/>
                    <a:pt x="1798" y="797"/>
                  </a:cubicBezTo>
                  <a:cubicBezTo>
                    <a:pt x="2172" y="918"/>
                    <a:pt x="2445" y="1235"/>
                    <a:pt x="2515" y="1612"/>
                  </a:cubicBezTo>
                  <a:lnTo>
                    <a:pt x="2180" y="1612"/>
                  </a:lnTo>
                  <a:cubicBezTo>
                    <a:pt x="2094" y="1301"/>
                    <a:pt x="1809" y="1074"/>
                    <a:pt x="1474" y="1074"/>
                  </a:cubicBezTo>
                  <a:cubicBezTo>
                    <a:pt x="1068" y="1074"/>
                    <a:pt x="739" y="1404"/>
                    <a:pt x="742" y="1810"/>
                  </a:cubicBezTo>
                  <a:cubicBezTo>
                    <a:pt x="744" y="2208"/>
                    <a:pt x="1077" y="2534"/>
                    <a:pt x="1485" y="2539"/>
                  </a:cubicBezTo>
                  <a:cubicBezTo>
                    <a:pt x="2075" y="2546"/>
                    <a:pt x="2551" y="3034"/>
                    <a:pt x="2533" y="3632"/>
                  </a:cubicBezTo>
                  <a:cubicBezTo>
                    <a:pt x="2519" y="4077"/>
                    <a:pt x="2224" y="4469"/>
                    <a:pt x="1797" y="4607"/>
                  </a:cubicBezTo>
                  <a:cubicBezTo>
                    <a:pt x="1701" y="4638"/>
                    <a:pt x="1637" y="4726"/>
                    <a:pt x="1637" y="4826"/>
                  </a:cubicBezTo>
                  <a:lnTo>
                    <a:pt x="1637" y="5017"/>
                  </a:lnTo>
                  <a:lnTo>
                    <a:pt x="1310" y="5017"/>
                  </a:lnTo>
                  <a:lnTo>
                    <a:pt x="1310" y="4827"/>
                  </a:lnTo>
                  <a:cubicBezTo>
                    <a:pt x="1310" y="4726"/>
                    <a:pt x="1245" y="4638"/>
                    <a:pt x="1149" y="4607"/>
                  </a:cubicBezTo>
                  <a:cubicBezTo>
                    <a:pt x="775" y="4487"/>
                    <a:pt x="502" y="4171"/>
                    <a:pt x="432" y="3794"/>
                  </a:cubicBezTo>
                  <a:lnTo>
                    <a:pt x="768" y="3794"/>
                  </a:lnTo>
                  <a:cubicBezTo>
                    <a:pt x="853" y="4105"/>
                    <a:pt x="1138" y="4331"/>
                    <a:pt x="1474" y="4331"/>
                  </a:cubicBezTo>
                  <a:cubicBezTo>
                    <a:pt x="1879" y="4331"/>
                    <a:pt x="2208" y="4000"/>
                    <a:pt x="2206" y="3594"/>
                  </a:cubicBezTo>
                  <a:cubicBezTo>
                    <a:pt x="2204" y="3197"/>
                    <a:pt x="1870" y="2870"/>
                    <a:pt x="1462" y="2866"/>
                  </a:cubicBezTo>
                  <a:lnTo>
                    <a:pt x="1463" y="2866"/>
                  </a:lnTo>
                  <a:cubicBezTo>
                    <a:pt x="872" y="2860"/>
                    <a:pt x="397" y="2372"/>
                    <a:pt x="414" y="1773"/>
                  </a:cubicBezTo>
                  <a:cubicBezTo>
                    <a:pt x="429" y="1328"/>
                    <a:pt x="724" y="937"/>
                    <a:pt x="1150" y="798"/>
                  </a:cubicBezTo>
                  <a:cubicBezTo>
                    <a:pt x="1245" y="767"/>
                    <a:pt x="1310" y="678"/>
                    <a:pt x="1310" y="579"/>
                  </a:cubicBezTo>
                  <a:lnTo>
                    <a:pt x="1310" y="389"/>
                  </a:lnTo>
                  <a:close/>
                  <a:moveTo>
                    <a:pt x="1146" y="0"/>
                  </a:moveTo>
                  <a:cubicBezTo>
                    <a:pt x="1022" y="0"/>
                    <a:pt x="921" y="100"/>
                    <a:pt x="921" y="225"/>
                  </a:cubicBezTo>
                  <a:lnTo>
                    <a:pt x="921" y="468"/>
                  </a:lnTo>
                  <a:cubicBezTo>
                    <a:pt x="398" y="686"/>
                    <a:pt x="43" y="1191"/>
                    <a:pt x="25" y="1761"/>
                  </a:cubicBezTo>
                  <a:cubicBezTo>
                    <a:pt x="1" y="2575"/>
                    <a:pt x="646" y="3247"/>
                    <a:pt x="1458" y="3256"/>
                  </a:cubicBezTo>
                  <a:cubicBezTo>
                    <a:pt x="1652" y="3258"/>
                    <a:pt x="1815" y="3414"/>
                    <a:pt x="1816" y="3597"/>
                  </a:cubicBezTo>
                  <a:cubicBezTo>
                    <a:pt x="1817" y="3787"/>
                    <a:pt x="1664" y="3941"/>
                    <a:pt x="1474" y="3941"/>
                  </a:cubicBezTo>
                  <a:cubicBezTo>
                    <a:pt x="1292" y="3941"/>
                    <a:pt x="1141" y="3800"/>
                    <a:pt x="1132" y="3618"/>
                  </a:cubicBezTo>
                  <a:cubicBezTo>
                    <a:pt x="1124" y="3498"/>
                    <a:pt x="1026" y="3404"/>
                    <a:pt x="906" y="3404"/>
                  </a:cubicBezTo>
                  <a:lnTo>
                    <a:pt x="251" y="3404"/>
                  </a:lnTo>
                  <a:cubicBezTo>
                    <a:pt x="190" y="3404"/>
                    <a:pt x="131" y="3429"/>
                    <a:pt x="90" y="3472"/>
                  </a:cubicBezTo>
                  <a:cubicBezTo>
                    <a:pt x="47" y="3515"/>
                    <a:pt x="23" y="3574"/>
                    <a:pt x="25" y="3634"/>
                  </a:cubicBezTo>
                  <a:cubicBezTo>
                    <a:pt x="40" y="4211"/>
                    <a:pt x="395" y="4721"/>
                    <a:pt x="921" y="4938"/>
                  </a:cubicBezTo>
                  <a:lnTo>
                    <a:pt x="921" y="5181"/>
                  </a:lnTo>
                  <a:cubicBezTo>
                    <a:pt x="921" y="5305"/>
                    <a:pt x="1022" y="5405"/>
                    <a:pt x="1146" y="5405"/>
                  </a:cubicBezTo>
                  <a:lnTo>
                    <a:pt x="1802" y="5405"/>
                  </a:lnTo>
                  <a:cubicBezTo>
                    <a:pt x="1926" y="5405"/>
                    <a:pt x="2027" y="5305"/>
                    <a:pt x="2027" y="5181"/>
                  </a:cubicBezTo>
                  <a:lnTo>
                    <a:pt x="2027" y="4937"/>
                  </a:lnTo>
                  <a:cubicBezTo>
                    <a:pt x="2549" y="4720"/>
                    <a:pt x="2905" y="4214"/>
                    <a:pt x="2922" y="3645"/>
                  </a:cubicBezTo>
                  <a:cubicBezTo>
                    <a:pt x="2947" y="2833"/>
                    <a:pt x="2303" y="2159"/>
                    <a:pt x="1489" y="2150"/>
                  </a:cubicBezTo>
                  <a:cubicBezTo>
                    <a:pt x="1296" y="2148"/>
                    <a:pt x="1132" y="1991"/>
                    <a:pt x="1131" y="1808"/>
                  </a:cubicBezTo>
                  <a:cubicBezTo>
                    <a:pt x="1130" y="1619"/>
                    <a:pt x="1284" y="1464"/>
                    <a:pt x="1474" y="1464"/>
                  </a:cubicBezTo>
                  <a:cubicBezTo>
                    <a:pt x="1664" y="1464"/>
                    <a:pt x="1806" y="1607"/>
                    <a:pt x="1816" y="1788"/>
                  </a:cubicBezTo>
                  <a:cubicBezTo>
                    <a:pt x="1822" y="1908"/>
                    <a:pt x="1922" y="2002"/>
                    <a:pt x="2042" y="2002"/>
                  </a:cubicBezTo>
                  <a:lnTo>
                    <a:pt x="2697" y="2002"/>
                  </a:lnTo>
                  <a:cubicBezTo>
                    <a:pt x="2757" y="2002"/>
                    <a:pt x="2816" y="1977"/>
                    <a:pt x="2858" y="1934"/>
                  </a:cubicBezTo>
                  <a:cubicBezTo>
                    <a:pt x="2901" y="1890"/>
                    <a:pt x="2923" y="1831"/>
                    <a:pt x="2922" y="1771"/>
                  </a:cubicBezTo>
                  <a:cubicBezTo>
                    <a:pt x="2908" y="1194"/>
                    <a:pt x="2553" y="685"/>
                    <a:pt x="2027" y="467"/>
                  </a:cubicBezTo>
                  <a:lnTo>
                    <a:pt x="2027" y="225"/>
                  </a:lnTo>
                  <a:cubicBezTo>
                    <a:pt x="2027" y="100"/>
                    <a:pt x="192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1753673" y="1135118"/>
              <a:ext cx="196816" cy="196816"/>
            </a:xfrm>
            <a:custGeom>
              <a:avLst/>
              <a:gdLst/>
              <a:ahLst/>
              <a:cxnLst/>
              <a:rect l="l" t="t" r="r" b="b"/>
              <a:pathLst>
                <a:path w="6841" h="6841" extrusionOk="0">
                  <a:moveTo>
                    <a:pt x="3421" y="1"/>
                  </a:moveTo>
                  <a:cubicBezTo>
                    <a:pt x="1535" y="1"/>
                    <a:pt x="1" y="1535"/>
                    <a:pt x="1" y="3421"/>
                  </a:cubicBezTo>
                  <a:cubicBezTo>
                    <a:pt x="1" y="4458"/>
                    <a:pt x="464" y="5428"/>
                    <a:pt x="1271" y="6080"/>
                  </a:cubicBezTo>
                  <a:cubicBezTo>
                    <a:pt x="1308" y="6109"/>
                    <a:pt x="1351" y="6124"/>
                    <a:pt x="1394" y="6124"/>
                  </a:cubicBezTo>
                  <a:cubicBezTo>
                    <a:pt x="1451" y="6124"/>
                    <a:pt x="1507" y="6099"/>
                    <a:pt x="1545" y="6052"/>
                  </a:cubicBezTo>
                  <a:cubicBezTo>
                    <a:pt x="1613" y="5968"/>
                    <a:pt x="1599" y="5845"/>
                    <a:pt x="1516" y="5778"/>
                  </a:cubicBezTo>
                  <a:cubicBezTo>
                    <a:pt x="801" y="5199"/>
                    <a:pt x="391" y="4340"/>
                    <a:pt x="391" y="3421"/>
                  </a:cubicBezTo>
                  <a:cubicBezTo>
                    <a:pt x="391" y="1750"/>
                    <a:pt x="1750" y="390"/>
                    <a:pt x="3421" y="390"/>
                  </a:cubicBezTo>
                  <a:cubicBezTo>
                    <a:pt x="5092" y="390"/>
                    <a:pt x="6451" y="1750"/>
                    <a:pt x="6451" y="3421"/>
                  </a:cubicBezTo>
                  <a:cubicBezTo>
                    <a:pt x="6451" y="5092"/>
                    <a:pt x="5092" y="6451"/>
                    <a:pt x="3421" y="6451"/>
                  </a:cubicBezTo>
                  <a:cubicBezTo>
                    <a:pt x="3017" y="6451"/>
                    <a:pt x="2625" y="6373"/>
                    <a:pt x="2256" y="6220"/>
                  </a:cubicBezTo>
                  <a:cubicBezTo>
                    <a:pt x="2231" y="6209"/>
                    <a:pt x="2206" y="6205"/>
                    <a:pt x="2181" y="6205"/>
                  </a:cubicBezTo>
                  <a:cubicBezTo>
                    <a:pt x="2105" y="6205"/>
                    <a:pt x="2032" y="6249"/>
                    <a:pt x="2001" y="6324"/>
                  </a:cubicBezTo>
                  <a:cubicBezTo>
                    <a:pt x="1960" y="6423"/>
                    <a:pt x="2007" y="6537"/>
                    <a:pt x="2106" y="6578"/>
                  </a:cubicBezTo>
                  <a:cubicBezTo>
                    <a:pt x="2522" y="6752"/>
                    <a:pt x="2965" y="6841"/>
                    <a:pt x="3421" y="6841"/>
                  </a:cubicBezTo>
                  <a:cubicBezTo>
                    <a:pt x="5307" y="6841"/>
                    <a:pt x="6840" y="5307"/>
                    <a:pt x="6840" y="3421"/>
                  </a:cubicBezTo>
                  <a:cubicBezTo>
                    <a:pt x="6840" y="1535"/>
                    <a:pt x="5307" y="1"/>
                    <a:pt x="3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8"/>
          <p:cNvGrpSpPr/>
          <p:nvPr/>
        </p:nvGrpSpPr>
        <p:grpSpPr>
          <a:xfrm>
            <a:off x="6058114" y="1397525"/>
            <a:ext cx="382382" cy="382382"/>
            <a:chOff x="5596683" y="2590190"/>
            <a:chExt cx="382382" cy="382382"/>
          </a:xfrm>
        </p:grpSpPr>
        <p:sp>
          <p:nvSpPr>
            <p:cNvPr id="557" name="Google Shape;557;p38"/>
            <p:cNvSpPr/>
            <p:nvPr/>
          </p:nvSpPr>
          <p:spPr>
            <a:xfrm>
              <a:off x="5849284" y="2693531"/>
              <a:ext cx="21549" cy="31877"/>
            </a:xfrm>
            <a:custGeom>
              <a:avLst/>
              <a:gdLst/>
              <a:ahLst/>
              <a:cxnLst/>
              <a:rect l="l" t="t" r="r" b="b"/>
              <a:pathLst>
                <a:path w="749" h="1108" extrusionOk="0">
                  <a:moveTo>
                    <a:pt x="553" y="1"/>
                  </a:moveTo>
                  <a:cubicBezTo>
                    <a:pt x="446" y="1"/>
                    <a:pt x="359" y="88"/>
                    <a:pt x="359" y="195"/>
                  </a:cubicBezTo>
                  <a:lnTo>
                    <a:pt x="359" y="602"/>
                  </a:lnTo>
                  <a:cubicBezTo>
                    <a:pt x="359" y="666"/>
                    <a:pt x="307" y="717"/>
                    <a:pt x="243" y="717"/>
                  </a:cubicBezTo>
                  <a:lnTo>
                    <a:pt x="195" y="717"/>
                  </a:lnTo>
                  <a:cubicBezTo>
                    <a:pt x="88" y="717"/>
                    <a:pt x="1" y="805"/>
                    <a:pt x="1" y="913"/>
                  </a:cubicBezTo>
                  <a:cubicBezTo>
                    <a:pt x="1" y="1020"/>
                    <a:pt x="88" y="1107"/>
                    <a:pt x="195" y="1107"/>
                  </a:cubicBezTo>
                  <a:lnTo>
                    <a:pt x="243" y="1107"/>
                  </a:lnTo>
                  <a:cubicBezTo>
                    <a:pt x="522" y="1107"/>
                    <a:pt x="748" y="881"/>
                    <a:pt x="748" y="602"/>
                  </a:cubicBezTo>
                  <a:lnTo>
                    <a:pt x="748" y="195"/>
                  </a:lnTo>
                  <a:cubicBezTo>
                    <a:pt x="748" y="89"/>
                    <a:pt x="661"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5596683" y="2590190"/>
              <a:ext cx="382382" cy="382382"/>
            </a:xfrm>
            <a:custGeom>
              <a:avLst/>
              <a:gdLst/>
              <a:ahLst/>
              <a:cxnLst/>
              <a:rect l="l" t="t" r="r" b="b"/>
              <a:pathLst>
                <a:path w="13291" h="13291" extrusionOk="0">
                  <a:moveTo>
                    <a:pt x="9154" y="391"/>
                  </a:moveTo>
                  <a:cubicBezTo>
                    <a:pt x="9945" y="391"/>
                    <a:pt x="10645" y="865"/>
                    <a:pt x="10939" y="1599"/>
                  </a:cubicBezTo>
                  <a:lnTo>
                    <a:pt x="11016" y="1793"/>
                  </a:lnTo>
                  <a:lnTo>
                    <a:pt x="7291" y="1793"/>
                  </a:lnTo>
                  <a:lnTo>
                    <a:pt x="7369" y="1599"/>
                  </a:lnTo>
                  <a:lnTo>
                    <a:pt x="7370" y="1599"/>
                  </a:lnTo>
                  <a:cubicBezTo>
                    <a:pt x="7498" y="1278"/>
                    <a:pt x="7711" y="997"/>
                    <a:pt x="7985" y="787"/>
                  </a:cubicBezTo>
                  <a:cubicBezTo>
                    <a:pt x="8019" y="761"/>
                    <a:pt x="8052" y="753"/>
                    <a:pt x="8081" y="753"/>
                  </a:cubicBezTo>
                  <a:cubicBezTo>
                    <a:pt x="8116" y="753"/>
                    <a:pt x="8143" y="764"/>
                    <a:pt x="8154" y="770"/>
                  </a:cubicBezTo>
                  <a:cubicBezTo>
                    <a:pt x="8181" y="784"/>
                    <a:pt x="8242" y="823"/>
                    <a:pt x="8242" y="913"/>
                  </a:cubicBezTo>
                  <a:cubicBezTo>
                    <a:pt x="8242" y="1020"/>
                    <a:pt x="8330" y="1107"/>
                    <a:pt x="8438" y="1107"/>
                  </a:cubicBezTo>
                  <a:cubicBezTo>
                    <a:pt x="8545" y="1107"/>
                    <a:pt x="8632" y="1020"/>
                    <a:pt x="8632" y="913"/>
                  </a:cubicBezTo>
                  <a:lnTo>
                    <a:pt x="8632" y="587"/>
                  </a:lnTo>
                  <a:cubicBezTo>
                    <a:pt x="8632" y="513"/>
                    <a:pt x="8684" y="448"/>
                    <a:pt x="8755" y="432"/>
                  </a:cubicBezTo>
                  <a:cubicBezTo>
                    <a:pt x="8886" y="404"/>
                    <a:pt x="9020" y="391"/>
                    <a:pt x="9154" y="391"/>
                  </a:cubicBezTo>
                  <a:close/>
                  <a:moveTo>
                    <a:pt x="7885" y="2182"/>
                  </a:moveTo>
                  <a:lnTo>
                    <a:pt x="7885" y="2542"/>
                  </a:lnTo>
                  <a:cubicBezTo>
                    <a:pt x="7885" y="2594"/>
                    <a:pt x="7864" y="2645"/>
                    <a:pt x="7828" y="2681"/>
                  </a:cubicBezTo>
                  <a:lnTo>
                    <a:pt x="7648" y="2860"/>
                  </a:lnTo>
                  <a:cubicBezTo>
                    <a:pt x="7584" y="2924"/>
                    <a:pt x="7535" y="3002"/>
                    <a:pt x="7507" y="3088"/>
                  </a:cubicBezTo>
                  <a:lnTo>
                    <a:pt x="7384" y="3456"/>
                  </a:lnTo>
                  <a:lnTo>
                    <a:pt x="7336" y="2687"/>
                  </a:lnTo>
                  <a:cubicBezTo>
                    <a:pt x="7324" y="2516"/>
                    <a:pt x="7338" y="2347"/>
                    <a:pt x="7373" y="2182"/>
                  </a:cubicBezTo>
                  <a:close/>
                  <a:moveTo>
                    <a:pt x="10936" y="2182"/>
                  </a:moveTo>
                  <a:cubicBezTo>
                    <a:pt x="10972" y="2347"/>
                    <a:pt x="10984" y="2516"/>
                    <a:pt x="10973" y="2687"/>
                  </a:cubicBezTo>
                  <a:lnTo>
                    <a:pt x="10924" y="3457"/>
                  </a:lnTo>
                  <a:lnTo>
                    <a:pt x="10801" y="3088"/>
                  </a:lnTo>
                  <a:cubicBezTo>
                    <a:pt x="10772" y="3002"/>
                    <a:pt x="10724" y="2924"/>
                    <a:pt x="10660" y="2860"/>
                  </a:cubicBezTo>
                  <a:lnTo>
                    <a:pt x="10481" y="2681"/>
                  </a:lnTo>
                  <a:cubicBezTo>
                    <a:pt x="10445" y="2645"/>
                    <a:pt x="10424" y="2594"/>
                    <a:pt x="10424" y="2542"/>
                  </a:cubicBezTo>
                  <a:lnTo>
                    <a:pt x="10424" y="2182"/>
                  </a:lnTo>
                  <a:close/>
                  <a:moveTo>
                    <a:pt x="6982" y="3257"/>
                  </a:moveTo>
                  <a:lnTo>
                    <a:pt x="7047" y="4276"/>
                  </a:lnTo>
                  <a:cubicBezTo>
                    <a:pt x="6722" y="4191"/>
                    <a:pt x="6483" y="3896"/>
                    <a:pt x="6483" y="3545"/>
                  </a:cubicBezTo>
                  <a:cubicBezTo>
                    <a:pt x="6483" y="3386"/>
                    <a:pt x="6612" y="3257"/>
                    <a:pt x="6771" y="3257"/>
                  </a:cubicBezTo>
                  <a:close/>
                  <a:moveTo>
                    <a:pt x="11537" y="3257"/>
                  </a:moveTo>
                  <a:cubicBezTo>
                    <a:pt x="11697" y="3257"/>
                    <a:pt x="11826" y="3386"/>
                    <a:pt x="11826" y="3545"/>
                  </a:cubicBezTo>
                  <a:cubicBezTo>
                    <a:pt x="11826" y="3896"/>
                    <a:pt x="11586" y="4191"/>
                    <a:pt x="11262" y="4276"/>
                  </a:cubicBezTo>
                  <a:lnTo>
                    <a:pt x="11326" y="3257"/>
                  </a:lnTo>
                  <a:close/>
                  <a:moveTo>
                    <a:pt x="10034" y="2182"/>
                  </a:moveTo>
                  <a:lnTo>
                    <a:pt x="10034" y="2542"/>
                  </a:lnTo>
                  <a:cubicBezTo>
                    <a:pt x="10034" y="2698"/>
                    <a:pt x="10095" y="2845"/>
                    <a:pt x="10206" y="2956"/>
                  </a:cubicBezTo>
                  <a:lnTo>
                    <a:pt x="10385" y="3135"/>
                  </a:lnTo>
                  <a:cubicBezTo>
                    <a:pt x="10405" y="3156"/>
                    <a:pt x="10422" y="3182"/>
                    <a:pt x="10431" y="3211"/>
                  </a:cubicBezTo>
                  <a:lnTo>
                    <a:pt x="10858" y="4491"/>
                  </a:lnTo>
                  <a:cubicBezTo>
                    <a:pt x="10800" y="5398"/>
                    <a:pt x="10046" y="6093"/>
                    <a:pt x="9154" y="6093"/>
                  </a:cubicBezTo>
                  <a:cubicBezTo>
                    <a:pt x="8842" y="6093"/>
                    <a:pt x="8539" y="6008"/>
                    <a:pt x="8274" y="5849"/>
                  </a:cubicBezTo>
                  <a:lnTo>
                    <a:pt x="8274" y="5291"/>
                  </a:lnTo>
                  <a:cubicBezTo>
                    <a:pt x="8289" y="5314"/>
                    <a:pt x="8309" y="5335"/>
                    <a:pt x="8333" y="5350"/>
                  </a:cubicBezTo>
                  <a:cubicBezTo>
                    <a:pt x="8582" y="5508"/>
                    <a:pt x="8868" y="5586"/>
                    <a:pt x="9154" y="5586"/>
                  </a:cubicBezTo>
                  <a:cubicBezTo>
                    <a:pt x="9440" y="5586"/>
                    <a:pt x="9725" y="5508"/>
                    <a:pt x="9975" y="5350"/>
                  </a:cubicBezTo>
                  <a:cubicBezTo>
                    <a:pt x="10066" y="5293"/>
                    <a:pt x="10093" y="5173"/>
                    <a:pt x="10035" y="5082"/>
                  </a:cubicBezTo>
                  <a:cubicBezTo>
                    <a:pt x="9998" y="5023"/>
                    <a:pt x="9935" y="4991"/>
                    <a:pt x="9871" y="4991"/>
                  </a:cubicBezTo>
                  <a:cubicBezTo>
                    <a:pt x="9835" y="4991"/>
                    <a:pt x="9800" y="5000"/>
                    <a:pt x="9767" y="5021"/>
                  </a:cubicBezTo>
                  <a:cubicBezTo>
                    <a:pt x="9581" y="5138"/>
                    <a:pt x="9368" y="5197"/>
                    <a:pt x="9154" y="5197"/>
                  </a:cubicBezTo>
                  <a:cubicBezTo>
                    <a:pt x="8941" y="5197"/>
                    <a:pt x="8727" y="5138"/>
                    <a:pt x="8541" y="5021"/>
                  </a:cubicBezTo>
                  <a:cubicBezTo>
                    <a:pt x="8509" y="5000"/>
                    <a:pt x="8473" y="4991"/>
                    <a:pt x="8438" y="4991"/>
                  </a:cubicBezTo>
                  <a:cubicBezTo>
                    <a:pt x="8374" y="4991"/>
                    <a:pt x="8312" y="5022"/>
                    <a:pt x="8274" y="5080"/>
                  </a:cubicBezTo>
                  <a:lnTo>
                    <a:pt x="8274" y="5023"/>
                  </a:lnTo>
                  <a:cubicBezTo>
                    <a:pt x="8274" y="4625"/>
                    <a:pt x="7951" y="4301"/>
                    <a:pt x="7553" y="4301"/>
                  </a:cubicBezTo>
                  <a:lnTo>
                    <a:pt x="7513" y="4301"/>
                  </a:lnTo>
                  <a:lnTo>
                    <a:pt x="7876" y="3211"/>
                  </a:lnTo>
                  <a:cubicBezTo>
                    <a:pt x="7886" y="3182"/>
                    <a:pt x="7902" y="3156"/>
                    <a:pt x="7924" y="3135"/>
                  </a:cubicBezTo>
                  <a:lnTo>
                    <a:pt x="8103" y="2956"/>
                  </a:lnTo>
                  <a:cubicBezTo>
                    <a:pt x="8213" y="2845"/>
                    <a:pt x="8274" y="2698"/>
                    <a:pt x="8274" y="2542"/>
                  </a:cubicBezTo>
                  <a:lnTo>
                    <a:pt x="8274" y="2182"/>
                  </a:lnTo>
                  <a:close/>
                  <a:moveTo>
                    <a:pt x="10035" y="6287"/>
                  </a:moveTo>
                  <a:lnTo>
                    <a:pt x="10035" y="6388"/>
                  </a:lnTo>
                  <a:cubicBezTo>
                    <a:pt x="10035" y="6716"/>
                    <a:pt x="10201" y="7020"/>
                    <a:pt x="10464" y="7201"/>
                  </a:cubicBezTo>
                  <a:cubicBezTo>
                    <a:pt x="10167" y="7627"/>
                    <a:pt x="9681" y="7885"/>
                    <a:pt x="9154" y="7885"/>
                  </a:cubicBezTo>
                  <a:cubicBezTo>
                    <a:pt x="8838" y="7885"/>
                    <a:pt x="8535" y="7794"/>
                    <a:pt x="8274" y="7621"/>
                  </a:cubicBezTo>
                  <a:lnTo>
                    <a:pt x="8274" y="6289"/>
                  </a:lnTo>
                  <a:cubicBezTo>
                    <a:pt x="8548" y="6415"/>
                    <a:pt x="8847" y="6482"/>
                    <a:pt x="9154" y="6482"/>
                  </a:cubicBezTo>
                  <a:cubicBezTo>
                    <a:pt x="9461" y="6482"/>
                    <a:pt x="9766" y="6412"/>
                    <a:pt x="10035" y="6287"/>
                  </a:cubicBezTo>
                  <a:close/>
                  <a:moveTo>
                    <a:pt x="4695" y="9707"/>
                  </a:moveTo>
                  <a:cubicBezTo>
                    <a:pt x="4762" y="10046"/>
                    <a:pt x="4932" y="10890"/>
                    <a:pt x="4975" y="11109"/>
                  </a:cubicBezTo>
                  <a:lnTo>
                    <a:pt x="3300" y="11109"/>
                  </a:lnTo>
                  <a:cubicBezTo>
                    <a:pt x="3344" y="10892"/>
                    <a:pt x="3513" y="10045"/>
                    <a:pt x="3580" y="9707"/>
                  </a:cubicBezTo>
                  <a:close/>
                  <a:moveTo>
                    <a:pt x="6452" y="10424"/>
                  </a:moveTo>
                  <a:lnTo>
                    <a:pt x="6452" y="11109"/>
                  </a:lnTo>
                  <a:lnTo>
                    <a:pt x="5407" y="11109"/>
                  </a:lnTo>
                  <a:lnTo>
                    <a:pt x="5407" y="10424"/>
                  </a:lnTo>
                  <a:close/>
                  <a:moveTo>
                    <a:pt x="2161" y="11499"/>
                  </a:moveTo>
                  <a:cubicBezTo>
                    <a:pt x="2155" y="11530"/>
                    <a:pt x="2151" y="11563"/>
                    <a:pt x="2151" y="11597"/>
                  </a:cubicBezTo>
                  <a:lnTo>
                    <a:pt x="2151" y="11826"/>
                  </a:lnTo>
                  <a:lnTo>
                    <a:pt x="1824" y="11826"/>
                  </a:lnTo>
                  <a:lnTo>
                    <a:pt x="1824" y="11762"/>
                  </a:lnTo>
                  <a:cubicBezTo>
                    <a:pt x="1824" y="11617"/>
                    <a:pt x="1942" y="11499"/>
                    <a:pt x="2087" y="11499"/>
                  </a:cubicBezTo>
                  <a:close/>
                  <a:moveTo>
                    <a:pt x="5637" y="11499"/>
                  </a:moveTo>
                  <a:cubicBezTo>
                    <a:pt x="5691" y="11499"/>
                    <a:pt x="5735" y="11543"/>
                    <a:pt x="5735" y="11597"/>
                  </a:cubicBezTo>
                  <a:lnTo>
                    <a:pt x="5735" y="11826"/>
                  </a:lnTo>
                  <a:lnTo>
                    <a:pt x="2540" y="11826"/>
                  </a:lnTo>
                  <a:lnTo>
                    <a:pt x="2540" y="11597"/>
                  </a:lnTo>
                  <a:cubicBezTo>
                    <a:pt x="2540" y="11543"/>
                    <a:pt x="2585" y="11499"/>
                    <a:pt x="2638" y="11499"/>
                  </a:cubicBezTo>
                  <a:close/>
                  <a:moveTo>
                    <a:pt x="10830" y="7354"/>
                  </a:moveTo>
                  <a:lnTo>
                    <a:pt x="11959" y="7636"/>
                  </a:lnTo>
                  <a:cubicBezTo>
                    <a:pt x="12513" y="7776"/>
                    <a:pt x="12901" y="8272"/>
                    <a:pt x="12901" y="8844"/>
                  </a:cubicBezTo>
                  <a:lnTo>
                    <a:pt x="12901" y="10034"/>
                  </a:lnTo>
                  <a:lnTo>
                    <a:pt x="11858" y="10034"/>
                  </a:lnTo>
                  <a:lnTo>
                    <a:pt x="11858" y="9154"/>
                  </a:lnTo>
                  <a:cubicBezTo>
                    <a:pt x="11858" y="9047"/>
                    <a:pt x="11770" y="8960"/>
                    <a:pt x="11662" y="8960"/>
                  </a:cubicBezTo>
                  <a:cubicBezTo>
                    <a:pt x="11555" y="8960"/>
                    <a:pt x="11468" y="9047"/>
                    <a:pt x="11468" y="9154"/>
                  </a:cubicBezTo>
                  <a:lnTo>
                    <a:pt x="11468" y="10751"/>
                  </a:lnTo>
                  <a:lnTo>
                    <a:pt x="10868" y="10751"/>
                  </a:lnTo>
                  <a:cubicBezTo>
                    <a:pt x="10761" y="10751"/>
                    <a:pt x="10673" y="10838"/>
                    <a:pt x="10673" y="10946"/>
                  </a:cubicBezTo>
                  <a:cubicBezTo>
                    <a:pt x="10673" y="11054"/>
                    <a:pt x="10761" y="11140"/>
                    <a:pt x="10868" y="11140"/>
                  </a:cubicBezTo>
                  <a:lnTo>
                    <a:pt x="11624" y="11140"/>
                  </a:lnTo>
                  <a:cubicBezTo>
                    <a:pt x="11631" y="11140"/>
                    <a:pt x="11638" y="11140"/>
                    <a:pt x="11645" y="11139"/>
                  </a:cubicBezTo>
                  <a:cubicBezTo>
                    <a:pt x="11651" y="11140"/>
                    <a:pt x="11656" y="11140"/>
                    <a:pt x="11662" y="11140"/>
                  </a:cubicBezTo>
                  <a:lnTo>
                    <a:pt x="12021" y="11140"/>
                  </a:lnTo>
                  <a:cubicBezTo>
                    <a:pt x="12129" y="11140"/>
                    <a:pt x="12216" y="11054"/>
                    <a:pt x="12216" y="10946"/>
                  </a:cubicBezTo>
                  <a:cubicBezTo>
                    <a:pt x="12216" y="10838"/>
                    <a:pt x="12129" y="10751"/>
                    <a:pt x="12021" y="10751"/>
                  </a:cubicBezTo>
                  <a:lnTo>
                    <a:pt x="11858" y="10751"/>
                  </a:lnTo>
                  <a:lnTo>
                    <a:pt x="11858" y="10424"/>
                  </a:lnTo>
                  <a:lnTo>
                    <a:pt x="12902" y="10424"/>
                  </a:lnTo>
                  <a:lnTo>
                    <a:pt x="12902" y="11826"/>
                  </a:lnTo>
                  <a:lnTo>
                    <a:pt x="9707" y="11826"/>
                  </a:lnTo>
                  <a:lnTo>
                    <a:pt x="9707" y="11762"/>
                  </a:lnTo>
                  <a:cubicBezTo>
                    <a:pt x="9707" y="11402"/>
                    <a:pt x="9415" y="11109"/>
                    <a:pt x="9055" y="11109"/>
                  </a:cubicBezTo>
                  <a:lnTo>
                    <a:pt x="7919" y="11109"/>
                  </a:lnTo>
                  <a:cubicBezTo>
                    <a:pt x="7943" y="10925"/>
                    <a:pt x="8102" y="10782"/>
                    <a:pt x="8292" y="10782"/>
                  </a:cubicBezTo>
                  <a:lnTo>
                    <a:pt x="9154" y="10782"/>
                  </a:lnTo>
                  <a:cubicBezTo>
                    <a:pt x="9312" y="10782"/>
                    <a:pt x="9455" y="10869"/>
                    <a:pt x="9526" y="11011"/>
                  </a:cubicBezTo>
                  <a:cubicBezTo>
                    <a:pt x="9566" y="11091"/>
                    <a:pt x="9645" y="11140"/>
                    <a:pt x="9734" y="11140"/>
                  </a:cubicBezTo>
                  <a:lnTo>
                    <a:pt x="9960" y="11140"/>
                  </a:lnTo>
                  <a:cubicBezTo>
                    <a:pt x="10067" y="11140"/>
                    <a:pt x="10154" y="11054"/>
                    <a:pt x="10154" y="10946"/>
                  </a:cubicBezTo>
                  <a:cubicBezTo>
                    <a:pt x="10154" y="10838"/>
                    <a:pt x="10067" y="10751"/>
                    <a:pt x="9960" y="10751"/>
                  </a:cubicBezTo>
                  <a:lnTo>
                    <a:pt x="9824" y="10751"/>
                  </a:lnTo>
                  <a:cubicBezTo>
                    <a:pt x="9676" y="10527"/>
                    <a:pt x="9428" y="10393"/>
                    <a:pt x="9154" y="10393"/>
                  </a:cubicBezTo>
                  <a:lnTo>
                    <a:pt x="8292" y="10393"/>
                  </a:lnTo>
                  <a:cubicBezTo>
                    <a:pt x="7887" y="10393"/>
                    <a:pt x="7554" y="10710"/>
                    <a:pt x="7528" y="11109"/>
                  </a:cubicBezTo>
                  <a:lnTo>
                    <a:pt x="6840" y="11109"/>
                  </a:lnTo>
                  <a:lnTo>
                    <a:pt x="6840" y="10424"/>
                  </a:lnTo>
                  <a:lnTo>
                    <a:pt x="7553" y="10424"/>
                  </a:lnTo>
                  <a:cubicBezTo>
                    <a:pt x="7951" y="10424"/>
                    <a:pt x="8274" y="10100"/>
                    <a:pt x="8274" y="9702"/>
                  </a:cubicBezTo>
                  <a:lnTo>
                    <a:pt x="8274" y="8785"/>
                  </a:lnTo>
                  <a:cubicBezTo>
                    <a:pt x="8546" y="8920"/>
                    <a:pt x="8849" y="8990"/>
                    <a:pt x="9155" y="8990"/>
                  </a:cubicBezTo>
                  <a:cubicBezTo>
                    <a:pt x="9568" y="8990"/>
                    <a:pt x="9987" y="8862"/>
                    <a:pt x="10346" y="8593"/>
                  </a:cubicBezTo>
                  <a:cubicBezTo>
                    <a:pt x="10432" y="8529"/>
                    <a:pt x="10450" y="8407"/>
                    <a:pt x="10385" y="8321"/>
                  </a:cubicBezTo>
                  <a:cubicBezTo>
                    <a:pt x="10346" y="8270"/>
                    <a:pt x="10288" y="8243"/>
                    <a:pt x="10229" y="8243"/>
                  </a:cubicBezTo>
                  <a:cubicBezTo>
                    <a:pt x="10188" y="8243"/>
                    <a:pt x="10147" y="8256"/>
                    <a:pt x="10113" y="8282"/>
                  </a:cubicBezTo>
                  <a:cubicBezTo>
                    <a:pt x="9827" y="8496"/>
                    <a:pt x="9490" y="8601"/>
                    <a:pt x="9155" y="8601"/>
                  </a:cubicBezTo>
                  <a:cubicBezTo>
                    <a:pt x="8846" y="8601"/>
                    <a:pt x="8538" y="8512"/>
                    <a:pt x="8274" y="8337"/>
                  </a:cubicBezTo>
                  <a:lnTo>
                    <a:pt x="8274" y="8069"/>
                  </a:lnTo>
                  <a:cubicBezTo>
                    <a:pt x="8552" y="8207"/>
                    <a:pt x="8853" y="8274"/>
                    <a:pt x="9152" y="8274"/>
                  </a:cubicBezTo>
                  <a:cubicBezTo>
                    <a:pt x="9803" y="8274"/>
                    <a:pt x="10448" y="7955"/>
                    <a:pt x="10830" y="7354"/>
                  </a:cubicBezTo>
                  <a:close/>
                  <a:moveTo>
                    <a:pt x="9055" y="11499"/>
                  </a:moveTo>
                  <a:cubicBezTo>
                    <a:pt x="9200" y="11499"/>
                    <a:pt x="9319" y="11617"/>
                    <a:pt x="9319" y="11762"/>
                  </a:cubicBezTo>
                  <a:lnTo>
                    <a:pt x="9319" y="11826"/>
                  </a:lnTo>
                  <a:lnTo>
                    <a:pt x="8139" y="11826"/>
                  </a:lnTo>
                  <a:cubicBezTo>
                    <a:pt x="8031" y="11826"/>
                    <a:pt x="7943" y="11913"/>
                    <a:pt x="7943" y="12020"/>
                  </a:cubicBezTo>
                  <a:cubicBezTo>
                    <a:pt x="7943" y="12128"/>
                    <a:pt x="8031" y="12216"/>
                    <a:pt x="8139" y="12216"/>
                  </a:cubicBezTo>
                  <a:lnTo>
                    <a:pt x="12902" y="12216"/>
                  </a:lnTo>
                  <a:lnTo>
                    <a:pt x="12902" y="12901"/>
                  </a:lnTo>
                  <a:lnTo>
                    <a:pt x="391" y="12901"/>
                  </a:lnTo>
                  <a:lnTo>
                    <a:pt x="391" y="12216"/>
                  </a:lnTo>
                  <a:lnTo>
                    <a:pt x="7204" y="12216"/>
                  </a:lnTo>
                  <a:cubicBezTo>
                    <a:pt x="7312" y="12216"/>
                    <a:pt x="7399" y="12128"/>
                    <a:pt x="7399" y="12020"/>
                  </a:cubicBezTo>
                  <a:cubicBezTo>
                    <a:pt x="7399" y="11913"/>
                    <a:pt x="7312" y="11826"/>
                    <a:pt x="7204" y="11826"/>
                  </a:cubicBezTo>
                  <a:lnTo>
                    <a:pt x="6124" y="11826"/>
                  </a:lnTo>
                  <a:lnTo>
                    <a:pt x="6124" y="11597"/>
                  </a:lnTo>
                  <a:cubicBezTo>
                    <a:pt x="6124" y="11563"/>
                    <a:pt x="6121" y="11530"/>
                    <a:pt x="6114" y="11499"/>
                  </a:cubicBezTo>
                  <a:close/>
                  <a:moveTo>
                    <a:pt x="9154" y="1"/>
                  </a:moveTo>
                  <a:cubicBezTo>
                    <a:pt x="8993" y="1"/>
                    <a:pt x="8832" y="17"/>
                    <a:pt x="8674" y="52"/>
                  </a:cubicBezTo>
                  <a:cubicBezTo>
                    <a:pt x="8488" y="91"/>
                    <a:pt x="8340" y="226"/>
                    <a:pt x="8276" y="399"/>
                  </a:cubicBezTo>
                  <a:cubicBezTo>
                    <a:pt x="8214" y="375"/>
                    <a:pt x="8148" y="363"/>
                    <a:pt x="8083" y="363"/>
                  </a:cubicBezTo>
                  <a:cubicBezTo>
                    <a:pt x="7964" y="363"/>
                    <a:pt x="7847" y="402"/>
                    <a:pt x="7748" y="478"/>
                  </a:cubicBezTo>
                  <a:cubicBezTo>
                    <a:pt x="7418" y="731"/>
                    <a:pt x="7162" y="1068"/>
                    <a:pt x="7008" y="1455"/>
                  </a:cubicBezTo>
                  <a:lnTo>
                    <a:pt x="6838" y="1877"/>
                  </a:lnTo>
                  <a:cubicBezTo>
                    <a:pt x="6811" y="1946"/>
                    <a:pt x="6820" y="2023"/>
                    <a:pt x="6861" y="2084"/>
                  </a:cubicBezTo>
                  <a:cubicBezTo>
                    <a:pt x="6890" y="2127"/>
                    <a:pt x="6931" y="2157"/>
                    <a:pt x="6978" y="2172"/>
                  </a:cubicBezTo>
                  <a:cubicBezTo>
                    <a:pt x="6946" y="2349"/>
                    <a:pt x="6935" y="2530"/>
                    <a:pt x="6947" y="2712"/>
                  </a:cubicBezTo>
                  <a:lnTo>
                    <a:pt x="6957" y="2868"/>
                  </a:lnTo>
                  <a:lnTo>
                    <a:pt x="6771" y="2868"/>
                  </a:lnTo>
                  <a:cubicBezTo>
                    <a:pt x="6397" y="2868"/>
                    <a:pt x="6093" y="3172"/>
                    <a:pt x="6093" y="3545"/>
                  </a:cubicBezTo>
                  <a:cubicBezTo>
                    <a:pt x="6093" y="3835"/>
                    <a:pt x="6200" y="4099"/>
                    <a:pt x="6378" y="4301"/>
                  </a:cubicBezTo>
                  <a:lnTo>
                    <a:pt x="1987" y="4301"/>
                  </a:lnTo>
                  <a:cubicBezTo>
                    <a:pt x="1880" y="4301"/>
                    <a:pt x="1793" y="4388"/>
                    <a:pt x="1793" y="4495"/>
                  </a:cubicBezTo>
                  <a:cubicBezTo>
                    <a:pt x="1793" y="4603"/>
                    <a:pt x="1880" y="4691"/>
                    <a:pt x="1987" y="4691"/>
                  </a:cubicBezTo>
                  <a:lnTo>
                    <a:pt x="7553" y="4691"/>
                  </a:lnTo>
                  <a:cubicBezTo>
                    <a:pt x="7736" y="4691"/>
                    <a:pt x="7885" y="4840"/>
                    <a:pt x="7885" y="5023"/>
                  </a:cubicBezTo>
                  <a:lnTo>
                    <a:pt x="7885" y="9702"/>
                  </a:lnTo>
                  <a:cubicBezTo>
                    <a:pt x="7885" y="9885"/>
                    <a:pt x="7736" y="10034"/>
                    <a:pt x="7553" y="10034"/>
                  </a:cubicBezTo>
                  <a:lnTo>
                    <a:pt x="5157" y="10034"/>
                  </a:lnTo>
                  <a:lnTo>
                    <a:pt x="5092" y="9707"/>
                  </a:lnTo>
                  <a:lnTo>
                    <a:pt x="5571" y="9707"/>
                  </a:lnTo>
                  <a:cubicBezTo>
                    <a:pt x="5678" y="9707"/>
                    <a:pt x="5765" y="9620"/>
                    <a:pt x="5765" y="9512"/>
                  </a:cubicBezTo>
                  <a:cubicBezTo>
                    <a:pt x="5765" y="9404"/>
                    <a:pt x="5678" y="9318"/>
                    <a:pt x="5571" y="9318"/>
                  </a:cubicBezTo>
                  <a:lnTo>
                    <a:pt x="2704" y="9318"/>
                  </a:lnTo>
                  <a:cubicBezTo>
                    <a:pt x="2596" y="9318"/>
                    <a:pt x="2509" y="9404"/>
                    <a:pt x="2509" y="9512"/>
                  </a:cubicBezTo>
                  <a:cubicBezTo>
                    <a:pt x="2509" y="9620"/>
                    <a:pt x="2596" y="9707"/>
                    <a:pt x="2704" y="9707"/>
                  </a:cubicBezTo>
                  <a:lnTo>
                    <a:pt x="3183" y="9707"/>
                  </a:lnTo>
                  <a:lnTo>
                    <a:pt x="3118" y="10034"/>
                  </a:lnTo>
                  <a:lnTo>
                    <a:pt x="723" y="10034"/>
                  </a:lnTo>
                  <a:cubicBezTo>
                    <a:pt x="540" y="10034"/>
                    <a:pt x="391" y="9885"/>
                    <a:pt x="391" y="9702"/>
                  </a:cubicBezTo>
                  <a:lnTo>
                    <a:pt x="391" y="5023"/>
                  </a:lnTo>
                  <a:cubicBezTo>
                    <a:pt x="391" y="4840"/>
                    <a:pt x="540" y="4691"/>
                    <a:pt x="723" y="4691"/>
                  </a:cubicBezTo>
                  <a:lnTo>
                    <a:pt x="1078" y="4691"/>
                  </a:lnTo>
                  <a:cubicBezTo>
                    <a:pt x="1186" y="4691"/>
                    <a:pt x="1274" y="4603"/>
                    <a:pt x="1274" y="4495"/>
                  </a:cubicBezTo>
                  <a:cubicBezTo>
                    <a:pt x="1274" y="4388"/>
                    <a:pt x="1186" y="4301"/>
                    <a:pt x="1078" y="4301"/>
                  </a:cubicBezTo>
                  <a:lnTo>
                    <a:pt x="723" y="4301"/>
                  </a:lnTo>
                  <a:cubicBezTo>
                    <a:pt x="325" y="4301"/>
                    <a:pt x="1" y="4625"/>
                    <a:pt x="1" y="5023"/>
                  </a:cubicBezTo>
                  <a:lnTo>
                    <a:pt x="1" y="9702"/>
                  </a:lnTo>
                  <a:cubicBezTo>
                    <a:pt x="1" y="10100"/>
                    <a:pt x="325" y="10424"/>
                    <a:pt x="723" y="10424"/>
                  </a:cubicBezTo>
                  <a:lnTo>
                    <a:pt x="3040" y="10424"/>
                  </a:lnTo>
                  <a:lnTo>
                    <a:pt x="2903" y="11109"/>
                  </a:lnTo>
                  <a:lnTo>
                    <a:pt x="2087" y="11109"/>
                  </a:lnTo>
                  <a:cubicBezTo>
                    <a:pt x="1727" y="11109"/>
                    <a:pt x="1434" y="11402"/>
                    <a:pt x="1434" y="11763"/>
                  </a:cubicBezTo>
                  <a:lnTo>
                    <a:pt x="1434" y="11826"/>
                  </a:lnTo>
                  <a:lnTo>
                    <a:pt x="223" y="11826"/>
                  </a:lnTo>
                  <a:cubicBezTo>
                    <a:pt x="100" y="11826"/>
                    <a:pt x="1" y="11926"/>
                    <a:pt x="1" y="12048"/>
                  </a:cubicBezTo>
                  <a:lnTo>
                    <a:pt x="1" y="13069"/>
                  </a:lnTo>
                  <a:cubicBezTo>
                    <a:pt x="1" y="13192"/>
                    <a:pt x="100" y="13291"/>
                    <a:pt x="223" y="13291"/>
                  </a:cubicBezTo>
                  <a:lnTo>
                    <a:pt x="13069" y="13291"/>
                  </a:lnTo>
                  <a:cubicBezTo>
                    <a:pt x="13191" y="13291"/>
                    <a:pt x="13291" y="13192"/>
                    <a:pt x="13291" y="13069"/>
                  </a:cubicBezTo>
                  <a:cubicBezTo>
                    <a:pt x="13291" y="9684"/>
                    <a:pt x="13291" y="10614"/>
                    <a:pt x="13291" y="8845"/>
                  </a:cubicBezTo>
                  <a:lnTo>
                    <a:pt x="13291" y="8844"/>
                  </a:lnTo>
                  <a:cubicBezTo>
                    <a:pt x="13291" y="8093"/>
                    <a:pt x="12782" y="7441"/>
                    <a:pt x="12053" y="7259"/>
                  </a:cubicBezTo>
                  <a:lnTo>
                    <a:pt x="10874" y="6964"/>
                  </a:lnTo>
                  <a:cubicBezTo>
                    <a:pt x="10606" y="6897"/>
                    <a:pt x="10424" y="6654"/>
                    <a:pt x="10424" y="6388"/>
                  </a:cubicBezTo>
                  <a:lnTo>
                    <a:pt x="10424" y="6051"/>
                  </a:lnTo>
                  <a:cubicBezTo>
                    <a:pt x="10851" y="5726"/>
                    <a:pt x="11151" y="5239"/>
                    <a:pt x="11230" y="4679"/>
                  </a:cubicBezTo>
                  <a:cubicBezTo>
                    <a:pt x="11787" y="4602"/>
                    <a:pt x="12216" y="4123"/>
                    <a:pt x="12216" y="3545"/>
                  </a:cubicBezTo>
                  <a:cubicBezTo>
                    <a:pt x="12216" y="3172"/>
                    <a:pt x="11912" y="2867"/>
                    <a:pt x="11537" y="2867"/>
                  </a:cubicBezTo>
                  <a:lnTo>
                    <a:pt x="11352" y="2867"/>
                  </a:lnTo>
                  <a:lnTo>
                    <a:pt x="11362" y="2712"/>
                  </a:lnTo>
                  <a:cubicBezTo>
                    <a:pt x="11373" y="2530"/>
                    <a:pt x="11363" y="2349"/>
                    <a:pt x="11331" y="2172"/>
                  </a:cubicBezTo>
                  <a:cubicBezTo>
                    <a:pt x="11377" y="2157"/>
                    <a:pt x="11419" y="2127"/>
                    <a:pt x="11447" y="2084"/>
                  </a:cubicBezTo>
                  <a:cubicBezTo>
                    <a:pt x="11489" y="2023"/>
                    <a:pt x="11497" y="1946"/>
                    <a:pt x="11470" y="1877"/>
                  </a:cubicBezTo>
                  <a:lnTo>
                    <a:pt x="11301" y="1455"/>
                  </a:lnTo>
                  <a:cubicBezTo>
                    <a:pt x="10948" y="572"/>
                    <a:pt x="10105" y="1"/>
                    <a:pt x="9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5627640" y="2734529"/>
              <a:ext cx="176187" cy="31848"/>
            </a:xfrm>
            <a:custGeom>
              <a:avLst/>
              <a:gdLst/>
              <a:ahLst/>
              <a:cxnLst/>
              <a:rect l="l" t="t" r="r" b="b"/>
              <a:pathLst>
                <a:path w="6124" h="1107" extrusionOk="0">
                  <a:moveTo>
                    <a:pt x="1270" y="390"/>
                  </a:moveTo>
                  <a:cubicBezTo>
                    <a:pt x="1360" y="390"/>
                    <a:pt x="1433" y="464"/>
                    <a:pt x="1433" y="554"/>
                  </a:cubicBezTo>
                  <a:cubicBezTo>
                    <a:pt x="1433" y="644"/>
                    <a:pt x="1360" y="717"/>
                    <a:pt x="1270" y="717"/>
                  </a:cubicBezTo>
                  <a:lnTo>
                    <a:pt x="553" y="717"/>
                  </a:lnTo>
                  <a:cubicBezTo>
                    <a:pt x="463" y="717"/>
                    <a:pt x="390" y="644"/>
                    <a:pt x="390" y="554"/>
                  </a:cubicBezTo>
                  <a:cubicBezTo>
                    <a:pt x="390" y="464"/>
                    <a:pt x="463" y="390"/>
                    <a:pt x="553" y="390"/>
                  </a:cubicBezTo>
                  <a:close/>
                  <a:moveTo>
                    <a:pt x="2175" y="390"/>
                  </a:moveTo>
                  <a:cubicBezTo>
                    <a:pt x="2142" y="496"/>
                    <a:pt x="2142" y="612"/>
                    <a:pt x="2175" y="717"/>
                  </a:cubicBezTo>
                  <a:lnTo>
                    <a:pt x="1798" y="717"/>
                  </a:lnTo>
                  <a:cubicBezTo>
                    <a:pt x="1831" y="612"/>
                    <a:pt x="1831" y="496"/>
                    <a:pt x="1798" y="390"/>
                  </a:cubicBezTo>
                  <a:close/>
                  <a:moveTo>
                    <a:pt x="3420" y="390"/>
                  </a:moveTo>
                  <a:cubicBezTo>
                    <a:pt x="3510" y="390"/>
                    <a:pt x="3584" y="464"/>
                    <a:pt x="3584" y="554"/>
                  </a:cubicBezTo>
                  <a:cubicBezTo>
                    <a:pt x="3584" y="644"/>
                    <a:pt x="3510" y="717"/>
                    <a:pt x="3420" y="717"/>
                  </a:cubicBezTo>
                  <a:lnTo>
                    <a:pt x="2703" y="717"/>
                  </a:lnTo>
                  <a:cubicBezTo>
                    <a:pt x="2613" y="717"/>
                    <a:pt x="2539" y="644"/>
                    <a:pt x="2539" y="554"/>
                  </a:cubicBezTo>
                  <a:cubicBezTo>
                    <a:pt x="2539" y="464"/>
                    <a:pt x="2613" y="390"/>
                    <a:pt x="2703" y="390"/>
                  </a:cubicBezTo>
                  <a:close/>
                  <a:moveTo>
                    <a:pt x="4325" y="390"/>
                  </a:moveTo>
                  <a:cubicBezTo>
                    <a:pt x="4292" y="496"/>
                    <a:pt x="4292" y="612"/>
                    <a:pt x="4325" y="717"/>
                  </a:cubicBezTo>
                  <a:lnTo>
                    <a:pt x="3949" y="717"/>
                  </a:lnTo>
                  <a:cubicBezTo>
                    <a:pt x="3981" y="612"/>
                    <a:pt x="3981" y="496"/>
                    <a:pt x="3949" y="390"/>
                  </a:cubicBezTo>
                  <a:close/>
                  <a:moveTo>
                    <a:pt x="5570" y="390"/>
                  </a:moveTo>
                  <a:cubicBezTo>
                    <a:pt x="5660" y="390"/>
                    <a:pt x="5733" y="464"/>
                    <a:pt x="5733" y="554"/>
                  </a:cubicBezTo>
                  <a:cubicBezTo>
                    <a:pt x="5733" y="644"/>
                    <a:pt x="5660" y="717"/>
                    <a:pt x="5570" y="717"/>
                  </a:cubicBezTo>
                  <a:lnTo>
                    <a:pt x="4853" y="717"/>
                  </a:lnTo>
                  <a:cubicBezTo>
                    <a:pt x="4763" y="717"/>
                    <a:pt x="4690" y="644"/>
                    <a:pt x="4690" y="554"/>
                  </a:cubicBezTo>
                  <a:cubicBezTo>
                    <a:pt x="4690" y="464"/>
                    <a:pt x="4763" y="390"/>
                    <a:pt x="4853" y="390"/>
                  </a:cubicBezTo>
                  <a:close/>
                  <a:moveTo>
                    <a:pt x="553" y="0"/>
                  </a:moveTo>
                  <a:cubicBezTo>
                    <a:pt x="248" y="0"/>
                    <a:pt x="0" y="249"/>
                    <a:pt x="0" y="554"/>
                  </a:cubicBezTo>
                  <a:cubicBezTo>
                    <a:pt x="0" y="859"/>
                    <a:pt x="248" y="1107"/>
                    <a:pt x="553" y="1107"/>
                  </a:cubicBezTo>
                  <a:lnTo>
                    <a:pt x="5570" y="1107"/>
                  </a:lnTo>
                  <a:cubicBezTo>
                    <a:pt x="5875" y="1107"/>
                    <a:pt x="6123" y="859"/>
                    <a:pt x="6123" y="554"/>
                  </a:cubicBezTo>
                  <a:cubicBezTo>
                    <a:pt x="6123" y="249"/>
                    <a:pt x="5875" y="0"/>
                    <a:pt x="5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9"/>
          <p:cNvSpPr txBox="1">
            <a:spLocks noGrp="1"/>
          </p:cNvSpPr>
          <p:nvPr>
            <p:ph type="subTitle" idx="6"/>
          </p:nvPr>
        </p:nvSpPr>
        <p:spPr>
          <a:xfrm>
            <a:off x="935459" y="2882841"/>
            <a:ext cx="3524400" cy="5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65" name="Google Shape;56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566" name="Google Shape;566;p39"/>
          <p:cNvSpPr txBox="1">
            <a:spLocks noGrp="1"/>
          </p:cNvSpPr>
          <p:nvPr>
            <p:ph type="subTitle" idx="1"/>
          </p:nvPr>
        </p:nvSpPr>
        <p:spPr>
          <a:xfrm>
            <a:off x="935459" y="1583225"/>
            <a:ext cx="35244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567" name="Google Shape;567;p39"/>
          <p:cNvSpPr txBox="1">
            <a:spLocks noGrp="1"/>
          </p:cNvSpPr>
          <p:nvPr>
            <p:ph type="subTitle" idx="2"/>
          </p:nvPr>
        </p:nvSpPr>
        <p:spPr>
          <a:xfrm>
            <a:off x="4897861" y="1583225"/>
            <a:ext cx="33144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things like salaries, bonuses, benefits and other payroll-related costs</a:t>
            </a:r>
            <a:endParaRPr/>
          </a:p>
        </p:txBody>
      </p:sp>
      <p:sp>
        <p:nvSpPr>
          <p:cNvPr id="568" name="Google Shape;568;p39"/>
          <p:cNvSpPr txBox="1">
            <a:spLocks noGrp="1"/>
          </p:cNvSpPr>
          <p:nvPr>
            <p:ph type="subTitle" idx="3"/>
          </p:nvPr>
        </p:nvSpPr>
        <p:spPr>
          <a:xfrm>
            <a:off x="935459" y="3320000"/>
            <a:ext cx="35244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69" name="Google Shape;569;p39"/>
          <p:cNvSpPr txBox="1">
            <a:spLocks noGrp="1"/>
          </p:cNvSpPr>
          <p:nvPr>
            <p:ph type="subTitle" idx="4"/>
          </p:nvPr>
        </p:nvSpPr>
        <p:spPr>
          <a:xfrm>
            <a:off x="4897861" y="3320000"/>
            <a:ext cx="33144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70" name="Google Shape;570;p39"/>
          <p:cNvSpPr txBox="1">
            <a:spLocks noGrp="1"/>
          </p:cNvSpPr>
          <p:nvPr>
            <p:ph type="subTitle" idx="5"/>
          </p:nvPr>
        </p:nvSpPr>
        <p:spPr>
          <a:xfrm>
            <a:off x="935459" y="1146016"/>
            <a:ext cx="3524400" cy="5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71" name="Google Shape;571;p39"/>
          <p:cNvSpPr txBox="1">
            <a:spLocks noGrp="1"/>
          </p:cNvSpPr>
          <p:nvPr>
            <p:ph type="subTitle" idx="7"/>
          </p:nvPr>
        </p:nvSpPr>
        <p:spPr>
          <a:xfrm>
            <a:off x="4897833" y="1146016"/>
            <a:ext cx="3314400" cy="5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72" name="Google Shape;572;p39"/>
          <p:cNvSpPr txBox="1">
            <a:spLocks noGrp="1"/>
          </p:cNvSpPr>
          <p:nvPr>
            <p:ph type="subTitle" idx="8"/>
          </p:nvPr>
        </p:nvSpPr>
        <p:spPr>
          <a:xfrm>
            <a:off x="4897833" y="2882841"/>
            <a:ext cx="3314400" cy="5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cSld>
  <p:clrMapOvr>
    <a:masterClrMapping/>
  </p:clrMapOvr>
</p:sld>
</file>

<file path=ppt/theme/theme1.xml><?xml version="1.0" encoding="utf-8"?>
<a:theme xmlns:a="http://schemas.openxmlformats.org/drawingml/2006/main" name="Organizational Design Project Proposal by Slidesgo">
  <a:themeElements>
    <a:clrScheme name="Simple Light">
      <a:dk1>
        <a:srgbClr val="70544D"/>
      </a:dk1>
      <a:lt1>
        <a:srgbClr val="F8F6F2"/>
      </a:lt1>
      <a:dk2>
        <a:srgbClr val="A78D84"/>
      </a:dk2>
      <a:lt2>
        <a:srgbClr val="D0C6C3"/>
      </a:lt2>
      <a:accent1>
        <a:srgbClr val="F1D1C8"/>
      </a:accent1>
      <a:accent2>
        <a:srgbClr val="EAD6C6"/>
      </a:accent2>
      <a:accent3>
        <a:srgbClr val="EFEAE2"/>
      </a:accent3>
      <a:accent4>
        <a:srgbClr val="CCCCCC"/>
      </a:accent4>
      <a:accent5>
        <a:srgbClr val="FFFFFF"/>
      </a:accent5>
      <a:accent6>
        <a:srgbClr val="FFFFFF"/>
      </a:accent6>
      <a:hlink>
        <a:srgbClr val="8161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1426</Words>
  <Application>Microsoft Office PowerPoint</Application>
  <PresentationFormat>On-screen Show (16:9)</PresentationFormat>
  <Paragraphs>252</Paragraphs>
  <Slides>24</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Urbanist Medium</vt:lpstr>
      <vt:lpstr>Urbanist Light</vt:lpstr>
      <vt:lpstr>URWClassico</vt:lpstr>
      <vt:lpstr>Nunito Light</vt:lpstr>
      <vt:lpstr>Bebas Neue</vt:lpstr>
      <vt:lpstr>Raleway</vt:lpstr>
      <vt:lpstr>Arial</vt:lpstr>
      <vt:lpstr>Anaheim</vt:lpstr>
      <vt:lpstr>Urbanist</vt:lpstr>
      <vt:lpstr>PT Sans</vt:lpstr>
      <vt:lpstr>Albert Sans</vt:lpstr>
      <vt:lpstr>Organizational Design Project Proposal by Slidesgo</vt:lpstr>
      <vt:lpstr>In the beginning…</vt:lpstr>
      <vt:lpstr>Dental Clinic Management System</vt:lpstr>
      <vt:lpstr>Objectives of the project</vt:lpstr>
      <vt:lpstr>Contents of this template</vt:lpstr>
      <vt:lpstr>Table of contents</vt:lpstr>
      <vt:lpstr>How to create a project proposal</vt:lpstr>
      <vt:lpstr>Objectives</vt:lpstr>
      <vt:lpstr>Resources</vt:lpstr>
      <vt:lpstr>Budget</vt:lpstr>
      <vt:lpstr>Solutions</vt:lpstr>
      <vt:lpstr>200 units</vt:lpstr>
      <vt:lpstr>10 million</vt:lpstr>
      <vt:lpstr>Project data</vt:lpstr>
      <vt:lpstr>Project activities</vt:lpstr>
      <vt:lpstr>What to show in a mockup</vt:lpstr>
      <vt:lpstr>Project timeline</vt:lpstr>
      <vt:lpstr>Project roadmap</vt:lpstr>
      <vt:lpstr>Photo showcase</vt:lpstr>
      <vt:lpstr>Appointment Handling</vt:lpstr>
      <vt:lpstr>KPI dashboard</vt:lpstr>
      <vt:lpstr>Icon pack</vt:lpstr>
      <vt:lpstr>Conclusion</vt:lpstr>
      <vt:lpstr>Future 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beginning…</dc:title>
  <cp:lastModifiedBy>IMT</cp:lastModifiedBy>
  <cp:revision>15</cp:revision>
  <dcterms:modified xsi:type="dcterms:W3CDTF">2023-08-28T12:50:41Z</dcterms:modified>
</cp:coreProperties>
</file>